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3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109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489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912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13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618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956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338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18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3728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395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053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ED0DC-26CA-42DF-8D1E-534F4CCCF4F1}" type="datetimeFigureOut">
              <a:rPr lang="it-IT" smtClean="0"/>
              <a:t>06/06/2023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13AEBE4F-4DD4-4E1E-ADFB-4B222F6E8BD8}" type="slidenum">
              <a:rPr lang="it-IT" smtClean="0"/>
              <a:t>‹N›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18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9CBE67-A9C0-2A10-694B-B72CF89167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7134" y="1122363"/>
            <a:ext cx="9640866" cy="1483051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/>
              <a:t>Diamo voce agli studenti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ED52843-6748-BAD9-120F-C880F6C80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57598"/>
            <a:ext cx="9144000" cy="2451970"/>
          </a:xfrm>
        </p:spPr>
        <p:txBody>
          <a:bodyPr>
            <a:normAutofit fontScale="92500" lnSpcReduction="20000"/>
          </a:bodyPr>
          <a:lstStyle/>
          <a:p>
            <a:r>
              <a:rPr lang="it-IT" sz="2400" dirty="0"/>
              <a:t>L’esperienza della pandemia</a:t>
            </a:r>
          </a:p>
          <a:p>
            <a:endParaRPr lang="it-IT" sz="2400" dirty="0"/>
          </a:p>
          <a:p>
            <a:r>
              <a:rPr lang="it-IT" sz="2400" dirty="0"/>
              <a:t>La percezione del disagio nel presente</a:t>
            </a:r>
          </a:p>
          <a:p>
            <a:endParaRPr lang="it-IT" sz="2400" dirty="0"/>
          </a:p>
          <a:p>
            <a:r>
              <a:rPr lang="it-IT" sz="2400" dirty="0"/>
              <a:t>Le attese verso la scuola</a:t>
            </a:r>
          </a:p>
        </p:txBody>
      </p:sp>
    </p:spTree>
    <p:extLst>
      <p:ext uri="{BB962C8B-B14F-4D97-AF65-F5344CB8AC3E}">
        <p14:creationId xmlns:p14="http://schemas.microsoft.com/office/powerpoint/2010/main" val="2859581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D752D9-687A-70B8-F256-01AF9F616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I RAGAZZI E IL DISAGIO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8232DAC-04F9-C186-EBCF-3FDC5C4C1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it-IT" dirty="0"/>
              <a:t>PAURA DI STARE CON GLI ALTRI / BISOGNO DI SOCIALIZZARE «Spesso voglio invitare i miei amici a casa mia ma mi faccio mille domande ‘vorrà davvero venire?’ ‘Gli darà fastidio se glielo chiedo?’»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it-IT" dirty="0"/>
              <a:t>PAURA DI NON ESSERE CAPITI / BISOGNO DI ESSERE ASCOLTATI</a:t>
            </a:r>
          </a:p>
          <a:p>
            <a:r>
              <a:rPr lang="it-IT" dirty="0"/>
              <a:t>NON ACCETTAZIONE DI SE’</a:t>
            </a:r>
          </a:p>
          <a:p>
            <a:r>
              <a:rPr lang="it-IT" dirty="0"/>
              <a:t>PAURA DI RIMANERE SOLI</a:t>
            </a:r>
          </a:p>
          <a:p>
            <a:r>
              <a:rPr lang="it-IT" dirty="0"/>
              <a:t>DISAGIO RISPETTO ALLE PROPRIE EMOZIONI / VISSUTI DI ANSIA E TRISTEZZA IMMOTIVATE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14708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F963B9E3-B256-C087-848B-D26D9EF96C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75" t="3438" r="-1573" b="2755"/>
          <a:stretch/>
        </p:blipFill>
        <p:spPr>
          <a:xfrm>
            <a:off x="3169083" y="0"/>
            <a:ext cx="5246761" cy="6826684"/>
          </a:xfr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FAA724E-1112-6DDC-BA50-CD5AAD6CD0BD}"/>
              </a:ext>
            </a:extLst>
          </p:cNvPr>
          <p:cNvSpPr txBox="1"/>
          <p:nvPr/>
        </p:nvSpPr>
        <p:spPr>
          <a:xfrm>
            <a:off x="8693063" y="613776"/>
            <a:ext cx="32191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/>
              <a:t>EQUILIBRIO</a:t>
            </a:r>
          </a:p>
          <a:p>
            <a:pPr algn="ctr"/>
            <a:r>
              <a:rPr lang="it-IT" sz="2400" dirty="0"/>
              <a:t> TRA SCUOLA E          VITA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09F8818-AF97-DD97-1599-82B0F7EC153C}"/>
              </a:ext>
            </a:extLst>
          </p:cNvPr>
          <p:cNvSpPr txBox="1"/>
          <p:nvPr/>
        </p:nvSpPr>
        <p:spPr>
          <a:xfrm>
            <a:off x="279748" y="275575"/>
            <a:ext cx="2889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PIU’ COINVOLGIMENTO </a:t>
            </a:r>
          </a:p>
          <a:p>
            <a:r>
              <a:rPr lang="it-IT" sz="2400" dirty="0"/>
              <a:t>MENO </a:t>
            </a:r>
          </a:p>
          <a:p>
            <a:r>
              <a:rPr lang="it-IT" sz="2400" dirty="0"/>
              <a:t>PRESSIONE</a:t>
            </a:r>
          </a:p>
        </p:txBody>
      </p:sp>
    </p:spTree>
    <p:extLst>
      <p:ext uri="{BB962C8B-B14F-4D97-AF65-F5344CB8AC3E}">
        <p14:creationId xmlns:p14="http://schemas.microsoft.com/office/powerpoint/2010/main" val="1121500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279994-E29D-5FA8-57E1-A3BF71A8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Cosa mi aspetto dalla scuola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CD2AEB-2C3E-BEEA-1327-B95A55BDC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ASCOLTO E COMPRENSIONE</a:t>
            </a:r>
          </a:p>
          <a:p>
            <a:endParaRPr lang="it-IT" dirty="0"/>
          </a:p>
          <a:p>
            <a:r>
              <a:rPr lang="it-IT" dirty="0"/>
              <a:t>MAGGIORE SOCIALITA’</a:t>
            </a:r>
          </a:p>
          <a:p>
            <a:endParaRPr lang="it-IT" dirty="0"/>
          </a:p>
          <a:p>
            <a:r>
              <a:rPr lang="it-IT" dirty="0"/>
              <a:t>MENO PRESSIONE</a:t>
            </a:r>
          </a:p>
          <a:p>
            <a:endParaRPr lang="it-IT" dirty="0"/>
          </a:p>
          <a:p>
            <a:r>
              <a:rPr lang="it-IT" dirty="0"/>
              <a:t>CONTINUITA’ CON LA VITA FUORI E DENTRO LA SCUOLA</a:t>
            </a:r>
          </a:p>
        </p:txBody>
      </p:sp>
    </p:spTree>
    <p:extLst>
      <p:ext uri="{BB962C8B-B14F-4D97-AF65-F5344CB8AC3E}">
        <p14:creationId xmlns:p14="http://schemas.microsoft.com/office/powerpoint/2010/main" val="763790900"/>
      </p:ext>
    </p:extLst>
  </p:cSld>
  <p:clrMapOvr>
    <a:masterClrMapping/>
  </p:clrMapOvr>
</p:sld>
</file>

<file path=ppt/theme/theme1.xml><?xml version="1.0" encoding="utf-8"?>
<a:theme xmlns:a="http://schemas.openxmlformats.org/drawingml/2006/main" name="Raccolta">
  <a:themeElements>
    <a:clrScheme name="Raccolt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Raccolt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ccolt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283</TotalTime>
  <Words>126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Raccolta</vt:lpstr>
      <vt:lpstr>Diamo voce agli studenti</vt:lpstr>
      <vt:lpstr>I RAGAZZI E IL DISAGIO</vt:lpstr>
      <vt:lpstr>Presentazione standard di PowerPoint</vt:lpstr>
      <vt:lpstr>Cosa mi aspetto dalla scuola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Diamo voce agli studenti</dc:title>
  <dc:creator>Valeria</dc:creator>
  <cp:lastModifiedBy>Valeria</cp:lastModifiedBy>
  <cp:revision>1</cp:revision>
  <dcterms:created xsi:type="dcterms:W3CDTF">2023-06-06T07:40:49Z</dcterms:created>
  <dcterms:modified xsi:type="dcterms:W3CDTF">2023-06-06T12:24:03Z</dcterms:modified>
</cp:coreProperties>
</file>