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40" r:id="rId1"/>
    <p:sldMasterId id="2147483741" r:id="rId2"/>
  </p:sldMasterIdLst>
  <p:notesMasterIdLst>
    <p:notesMasterId r:id="rId23"/>
  </p:notesMasterIdLst>
  <p:handoutMasterIdLst>
    <p:handoutMasterId r:id="rId24"/>
  </p:handoutMasterIdLst>
  <p:sldIdLst>
    <p:sldId id="256" r:id="rId3"/>
    <p:sldId id="279" r:id="rId4"/>
    <p:sldId id="263" r:id="rId5"/>
    <p:sldId id="271" r:id="rId6"/>
    <p:sldId id="276" r:id="rId7"/>
    <p:sldId id="268" r:id="rId8"/>
    <p:sldId id="278" r:id="rId9"/>
    <p:sldId id="277" r:id="rId10"/>
    <p:sldId id="257" r:id="rId11"/>
    <p:sldId id="258" r:id="rId12"/>
    <p:sldId id="259" r:id="rId13"/>
    <p:sldId id="260" r:id="rId14"/>
    <p:sldId id="261" r:id="rId15"/>
    <p:sldId id="269" r:id="rId16"/>
    <p:sldId id="272" r:id="rId17"/>
    <p:sldId id="273" r:id="rId18"/>
    <p:sldId id="270" r:id="rId19"/>
    <p:sldId id="275" r:id="rId20"/>
    <p:sldId id="264" r:id="rId21"/>
    <p:sldId id="266" r:id="rId22"/>
  </p:sldIdLst>
  <p:sldSz cx="12192000" cy="6858000"/>
  <p:notesSz cx="6797675" cy="9926638"/>
  <p:defaultTextStyle>
    <a:defPPr rtl="0">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CCCCFF"/>
    <a:srgbClr val="66CCFF"/>
    <a:srgbClr val="33CC33"/>
    <a:srgbClr val="0066FF"/>
    <a:srgbClr val="FF3300"/>
    <a:srgbClr val="067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55" autoAdjust="0"/>
    <p:restoredTop sz="94660"/>
  </p:normalViewPr>
  <p:slideViewPr>
    <p:cSldViewPr snapToGrid="0">
      <p:cViewPr varScale="1">
        <p:scale>
          <a:sx n="114" d="100"/>
          <a:sy n="114" d="100"/>
        </p:scale>
        <p:origin x="246" y="120"/>
      </p:cViewPr>
      <p:guideLst/>
    </p:cSldViewPr>
  </p:slideViewPr>
  <p:notesTextViewPr>
    <p:cViewPr>
      <p:scale>
        <a:sx n="1" d="1"/>
        <a:sy n="1" d="1"/>
      </p:scale>
      <p:origin x="0" y="0"/>
    </p:cViewPr>
  </p:notesTextViewPr>
  <p:notesViewPr>
    <p:cSldViewPr snapToGrid="0">
      <p:cViewPr varScale="1">
        <p:scale>
          <a:sx n="71" d="100"/>
          <a:sy n="71" d="100"/>
        </p:scale>
        <p:origin x="4188"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9A48E639-3E74-4CC3-9587-40A9D1F57098}"/>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it-IT" dirty="0"/>
          </a:p>
        </p:txBody>
      </p:sp>
      <p:sp>
        <p:nvSpPr>
          <p:cNvPr id="3" name="Segnaposto data 2">
            <a:extLst>
              <a:ext uri="{FF2B5EF4-FFF2-40B4-BE49-F238E27FC236}">
                <a16:creationId xmlns:a16="http://schemas.microsoft.com/office/drawing/2014/main" id="{384B945E-D6C9-4B25-844A-9A3E30C523C8}"/>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79CDE1B-A66B-4356-ACAD-A90ED854BC15}" type="datetimeFigureOut">
              <a:rPr lang="it-IT" smtClean="0"/>
              <a:t>06/10/2022</a:t>
            </a:fld>
            <a:endParaRPr lang="it-IT" dirty="0"/>
          </a:p>
        </p:txBody>
      </p:sp>
      <p:sp>
        <p:nvSpPr>
          <p:cNvPr id="4" name="Segnaposto piè di pagina 3">
            <a:extLst>
              <a:ext uri="{FF2B5EF4-FFF2-40B4-BE49-F238E27FC236}">
                <a16:creationId xmlns:a16="http://schemas.microsoft.com/office/drawing/2014/main" id="{C3EDF0F4-3E36-4597-A7C8-8886A30DC209}"/>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it-IT" dirty="0"/>
          </a:p>
        </p:txBody>
      </p:sp>
      <p:sp>
        <p:nvSpPr>
          <p:cNvPr id="5" name="Segnaposto numero diapositiva 4">
            <a:extLst>
              <a:ext uri="{FF2B5EF4-FFF2-40B4-BE49-F238E27FC236}">
                <a16:creationId xmlns:a16="http://schemas.microsoft.com/office/drawing/2014/main" id="{5E859A4D-9793-4DDC-9E06-F82B99341A4B}"/>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5842CE84-6E89-4765-A446-32D0B967EC5B}" type="slidenum">
              <a:rPr lang="it-IT" smtClean="0"/>
              <a:t>‹N›</a:t>
            </a:fld>
            <a:endParaRPr lang="it-IT" dirty="0"/>
          </a:p>
        </p:txBody>
      </p:sp>
    </p:spTree>
    <p:extLst>
      <p:ext uri="{BB962C8B-B14F-4D97-AF65-F5344CB8AC3E}">
        <p14:creationId xmlns:p14="http://schemas.microsoft.com/office/powerpoint/2010/main" val="239702092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it-IT" noProof="0" dirty="0"/>
          </a:p>
        </p:txBody>
      </p:sp>
      <p:sp>
        <p:nvSpPr>
          <p:cNvPr id="3" name="Segnaposto data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703B9F7E-9904-4CD9-9F5E-7606C514123D}" type="datetimeFigureOut">
              <a:rPr lang="it-IT" noProof="0" smtClean="0"/>
              <a:t>06/10/2022</a:t>
            </a:fld>
            <a:endParaRPr lang="it-IT" noProof="0" dirty="0"/>
          </a:p>
        </p:txBody>
      </p:sp>
      <p:sp>
        <p:nvSpPr>
          <p:cNvPr id="4" name="Segnaposto immagin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it-IT" noProof="0" dirty="0"/>
          </a:p>
        </p:txBody>
      </p:sp>
      <p:sp>
        <p:nvSpPr>
          <p:cNvPr id="5" name="Segnaposto note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 name="Segnaposto piè di pagina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it-IT" noProof="0" dirty="0"/>
          </a:p>
        </p:txBody>
      </p:sp>
      <p:sp>
        <p:nvSpPr>
          <p:cNvPr id="7" name="Segnaposto numero diapositiva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8D1D87A3-BA9E-45DF-9FFD-51AC7CE913D8}" type="slidenum">
              <a:rPr lang="it-IT" noProof="0" smtClean="0"/>
              <a:t>‹N›</a:t>
            </a:fld>
            <a:endParaRPr lang="it-IT" noProof="0" dirty="0"/>
          </a:p>
        </p:txBody>
      </p:sp>
    </p:spTree>
    <p:extLst>
      <p:ext uri="{BB962C8B-B14F-4D97-AF65-F5344CB8AC3E}">
        <p14:creationId xmlns:p14="http://schemas.microsoft.com/office/powerpoint/2010/main" val="154708524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8D1D87A3-BA9E-45DF-9FFD-51AC7CE913D8}" type="slidenum">
              <a:rPr lang="it-IT" smtClean="0"/>
              <a:t>1</a:t>
            </a:fld>
            <a:endParaRPr lang="it-IT" dirty="0"/>
          </a:p>
        </p:txBody>
      </p:sp>
    </p:spTree>
    <p:extLst>
      <p:ext uri="{BB962C8B-B14F-4D97-AF65-F5344CB8AC3E}">
        <p14:creationId xmlns:p14="http://schemas.microsoft.com/office/powerpoint/2010/main" val="3515348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2:notes"/>
          <p:cNvSpPr>
            <a:spLocks noGrp="1" noRot="1" noChangeAspect="1"/>
          </p:cNvSpPr>
          <p:nvPr>
            <p:ph type="sldImg" idx="2"/>
          </p:nvPr>
        </p:nvSpPr>
        <p:spPr>
          <a:xfrm>
            <a:off x="138113" y="1347788"/>
            <a:ext cx="6462712" cy="36369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2:notes"/>
          <p:cNvSpPr txBox="1">
            <a:spLocks noGrp="1"/>
          </p:cNvSpPr>
          <p:nvPr>
            <p:ph type="body" idx="1"/>
          </p:nvPr>
        </p:nvSpPr>
        <p:spPr>
          <a:xfrm>
            <a:off x="673788" y="5186075"/>
            <a:ext cx="5390305" cy="424315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2" name="Google Shape;132;p2:notes"/>
          <p:cNvSpPr txBox="1">
            <a:spLocks noGrp="1"/>
          </p:cNvSpPr>
          <p:nvPr>
            <p:ph type="sldNum" idx="12"/>
          </p:nvPr>
        </p:nvSpPr>
        <p:spPr>
          <a:xfrm>
            <a:off x="3816574" y="10235580"/>
            <a:ext cx="2919748" cy="540684"/>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812167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3:notes"/>
          <p:cNvSpPr>
            <a:spLocks noGrp="1" noRot="1" noChangeAspect="1"/>
          </p:cNvSpPr>
          <p:nvPr>
            <p:ph type="sldImg" idx="2"/>
          </p:nvPr>
        </p:nvSpPr>
        <p:spPr>
          <a:xfrm>
            <a:off x="138113" y="1347788"/>
            <a:ext cx="6462712" cy="36369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3:notes"/>
          <p:cNvSpPr txBox="1">
            <a:spLocks noGrp="1"/>
          </p:cNvSpPr>
          <p:nvPr>
            <p:ph type="body" idx="1"/>
          </p:nvPr>
        </p:nvSpPr>
        <p:spPr>
          <a:xfrm>
            <a:off x="673788" y="5186075"/>
            <a:ext cx="5390305" cy="424315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3:notes"/>
          <p:cNvSpPr txBox="1">
            <a:spLocks noGrp="1"/>
          </p:cNvSpPr>
          <p:nvPr>
            <p:ph type="sldNum" idx="12"/>
          </p:nvPr>
        </p:nvSpPr>
        <p:spPr>
          <a:xfrm>
            <a:off x="3816574" y="10235580"/>
            <a:ext cx="2919748" cy="540684"/>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609476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4:notes"/>
          <p:cNvSpPr>
            <a:spLocks noGrp="1" noRot="1" noChangeAspect="1"/>
          </p:cNvSpPr>
          <p:nvPr>
            <p:ph type="sldImg" idx="2"/>
          </p:nvPr>
        </p:nvSpPr>
        <p:spPr>
          <a:xfrm>
            <a:off x="138113" y="1347788"/>
            <a:ext cx="6462712" cy="36369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 name="Google Shape;159;p4:notes"/>
          <p:cNvSpPr txBox="1">
            <a:spLocks noGrp="1"/>
          </p:cNvSpPr>
          <p:nvPr>
            <p:ph type="body" idx="1"/>
          </p:nvPr>
        </p:nvSpPr>
        <p:spPr>
          <a:xfrm>
            <a:off x="673788" y="5186075"/>
            <a:ext cx="5390305" cy="424315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0" name="Google Shape;160;p4:notes"/>
          <p:cNvSpPr txBox="1">
            <a:spLocks noGrp="1"/>
          </p:cNvSpPr>
          <p:nvPr>
            <p:ph type="sldNum" idx="12"/>
          </p:nvPr>
        </p:nvSpPr>
        <p:spPr>
          <a:xfrm>
            <a:off x="3816574" y="10235580"/>
            <a:ext cx="2919748" cy="540684"/>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838648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5:notes"/>
          <p:cNvSpPr>
            <a:spLocks noGrp="1" noRot="1" noChangeAspect="1"/>
          </p:cNvSpPr>
          <p:nvPr>
            <p:ph type="sldImg" idx="2"/>
          </p:nvPr>
        </p:nvSpPr>
        <p:spPr>
          <a:xfrm>
            <a:off x="138113" y="1347788"/>
            <a:ext cx="6462712" cy="36369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5:notes"/>
          <p:cNvSpPr txBox="1">
            <a:spLocks noGrp="1"/>
          </p:cNvSpPr>
          <p:nvPr>
            <p:ph type="body" idx="1"/>
          </p:nvPr>
        </p:nvSpPr>
        <p:spPr>
          <a:xfrm>
            <a:off x="673788" y="5186075"/>
            <a:ext cx="5390305" cy="424315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p5:notes"/>
          <p:cNvSpPr txBox="1">
            <a:spLocks noGrp="1"/>
          </p:cNvSpPr>
          <p:nvPr>
            <p:ph type="sldNum" idx="12"/>
          </p:nvPr>
        </p:nvSpPr>
        <p:spPr>
          <a:xfrm>
            <a:off x="3816574" y="10235580"/>
            <a:ext cx="2919748" cy="540684"/>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3189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6:notes"/>
          <p:cNvSpPr>
            <a:spLocks noGrp="1" noRot="1" noChangeAspect="1"/>
          </p:cNvSpPr>
          <p:nvPr>
            <p:ph type="sldImg" idx="2"/>
          </p:nvPr>
        </p:nvSpPr>
        <p:spPr>
          <a:xfrm>
            <a:off x="138113" y="1347788"/>
            <a:ext cx="6462712" cy="36369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8" name="Google Shape;208;p6:notes"/>
          <p:cNvSpPr txBox="1">
            <a:spLocks noGrp="1"/>
          </p:cNvSpPr>
          <p:nvPr>
            <p:ph type="body" idx="1"/>
          </p:nvPr>
        </p:nvSpPr>
        <p:spPr>
          <a:xfrm>
            <a:off x="673788" y="5186075"/>
            <a:ext cx="5390305" cy="424315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9" name="Google Shape;209;p6:notes"/>
          <p:cNvSpPr txBox="1">
            <a:spLocks noGrp="1"/>
          </p:cNvSpPr>
          <p:nvPr>
            <p:ph type="sldNum" idx="12"/>
          </p:nvPr>
        </p:nvSpPr>
        <p:spPr>
          <a:xfrm>
            <a:off x="3816574" y="10235580"/>
            <a:ext cx="2919748" cy="540684"/>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911685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8D1D87A3-BA9E-45DF-9FFD-51AC7CE913D8}" type="slidenum">
              <a:rPr lang="it-IT" smtClean="0"/>
              <a:t>20</a:t>
            </a:fld>
            <a:endParaRPr lang="it-IT" dirty="0"/>
          </a:p>
        </p:txBody>
      </p:sp>
    </p:spTree>
    <p:extLst>
      <p:ext uri="{BB962C8B-B14F-4D97-AF65-F5344CB8AC3E}">
        <p14:creationId xmlns:p14="http://schemas.microsoft.com/office/powerpoint/2010/main" val="10685450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D284A420-F50C-4C2C-B88E-E6F4EF504B6E}"/>
              </a:ext>
            </a:extLst>
          </p:cNvPr>
          <p:cNvSpPr/>
          <p:nvPr/>
        </p:nvSpPr>
        <p:spPr>
          <a:xfrm>
            <a:off x="0" y="0"/>
            <a:ext cx="12188952"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2" name="Rectangle 11">
            <a:extLst>
              <a:ext uri="{FF2B5EF4-FFF2-40B4-BE49-F238E27FC236}">
                <a16:creationId xmlns:a16="http://schemas.microsoft.com/office/drawing/2014/main" id="{893A6D2E-5228-4998-9E24-EFCCA024675E}"/>
              </a:ext>
            </a:extLst>
          </p:cNvPr>
          <p:cNvSpPr/>
          <p:nvPr/>
        </p:nvSpPr>
        <p:spPr>
          <a:xfrm>
            <a:off x="0" y="-2"/>
            <a:ext cx="12188952" cy="3567547"/>
          </a:xfrm>
          <a:prstGeom prst="rect">
            <a:avLst/>
          </a:prstGeom>
          <a:ln>
            <a:noFill/>
          </a:ln>
          <a:effectLst>
            <a:outerShdw blurRad="228600" dist="152400" dir="5460000" sx="95000" sy="95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59D878C-9930-44AF-AE18-FCA0DAE10D39}"/>
              </a:ext>
            </a:extLst>
          </p:cNvPr>
          <p:cNvSpPr>
            <a:spLocks noGrp="1"/>
          </p:cNvSpPr>
          <p:nvPr>
            <p:ph type="ctrTitle"/>
          </p:nvPr>
        </p:nvSpPr>
        <p:spPr>
          <a:xfrm>
            <a:off x="761802" y="852055"/>
            <a:ext cx="10380572" cy="2581463"/>
          </a:xfrm>
        </p:spPr>
        <p:txBody>
          <a:bodyPr anchor="b">
            <a:normAutofit/>
          </a:bodyPr>
          <a:lstStyle>
            <a:lvl1pPr algn="l">
              <a:defRPr sz="4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D82D608-1F8D-47BB-B595-43B7BEACA90A}"/>
              </a:ext>
            </a:extLst>
          </p:cNvPr>
          <p:cNvSpPr>
            <a:spLocks noGrp="1"/>
          </p:cNvSpPr>
          <p:nvPr>
            <p:ph type="subTitle" idx="1"/>
          </p:nvPr>
        </p:nvSpPr>
        <p:spPr>
          <a:xfrm>
            <a:off x="761802" y="3754582"/>
            <a:ext cx="10380572" cy="2244436"/>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C2D3C1DA-DAC9-422B-9450-54A7E03B3DE0}"/>
              </a:ext>
            </a:extLst>
          </p:cNvPr>
          <p:cNvSpPr>
            <a:spLocks noGrp="1"/>
          </p:cNvSpPr>
          <p:nvPr>
            <p:ph type="dt" sz="half" idx="10"/>
          </p:nvPr>
        </p:nvSpPr>
        <p:spPr/>
        <p:txBody>
          <a:bodyPr/>
          <a:lstStyle/>
          <a:p>
            <a:fld id="{3341EE12-F28E-4B03-A404-A8FCAE0F6316}" type="datetime1">
              <a:rPr lang="en-US" smtClean="0"/>
              <a:t>10/6/2022</a:t>
            </a:fld>
            <a:endParaRPr lang="en-US" dirty="0"/>
          </a:p>
        </p:txBody>
      </p:sp>
      <p:sp>
        <p:nvSpPr>
          <p:cNvPr id="5" name="Footer Placeholder 4">
            <a:extLst>
              <a:ext uri="{FF2B5EF4-FFF2-40B4-BE49-F238E27FC236}">
                <a16:creationId xmlns:a16="http://schemas.microsoft.com/office/drawing/2014/main" id="{6739A2B9-3E23-4C08-A5CE-698861210AA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812E61E-26F7-4369-8F2F-6D3CDF644D94}"/>
              </a:ext>
            </a:extLst>
          </p:cNvPr>
          <p:cNvSpPr>
            <a:spLocks noGrp="1"/>
          </p:cNvSpPr>
          <p:nvPr>
            <p:ph type="sldNum" sz="quarter" idx="12"/>
          </p:nvPr>
        </p:nvSpPr>
        <p:spPr/>
        <p:txBody>
          <a:bodyPr/>
          <a:lstStyle/>
          <a:p>
            <a:fld id="{B4A918BC-4D43-4B42-B3C0-E7EBE25E6AF0}" type="slidenum">
              <a:rPr lang="en-US" smtClean="0"/>
              <a:t>‹N›</a:t>
            </a:fld>
            <a:endParaRPr lang="en-US" dirty="0"/>
          </a:p>
        </p:txBody>
      </p:sp>
      <p:cxnSp>
        <p:nvCxnSpPr>
          <p:cNvPr id="23" name="Straight Connector 22">
            <a:extLst>
              <a:ext uri="{FF2B5EF4-FFF2-40B4-BE49-F238E27FC236}">
                <a16:creationId xmlns:a16="http://schemas.microsoft.com/office/drawing/2014/main" id="{3ADB48DB-8E25-4F2F-8C02-5B793937255F}"/>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32BA7E3-7313-49C8-A245-A85BDEB13EB3}"/>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0527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F69F7-12D5-40F0-88F0-33D60AEB0218}"/>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765BB511-E79D-41D8-AF91-14A5C803FC8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705DFA-4DAF-4B30-8032-503081AEA4BF}"/>
              </a:ext>
            </a:extLst>
          </p:cNvPr>
          <p:cNvSpPr>
            <a:spLocks noGrp="1"/>
          </p:cNvSpPr>
          <p:nvPr>
            <p:ph type="dt" sz="half" idx="10"/>
          </p:nvPr>
        </p:nvSpPr>
        <p:spPr/>
        <p:txBody>
          <a:bodyPr/>
          <a:lstStyle/>
          <a:p>
            <a:fld id="{B68B8189-0D9C-48A6-9FA3-862227B094CE}" type="datetime1">
              <a:rPr lang="en-US" smtClean="0"/>
              <a:t>10/6/2022</a:t>
            </a:fld>
            <a:endParaRPr lang="en-US" dirty="0"/>
          </a:p>
        </p:txBody>
      </p:sp>
      <p:sp>
        <p:nvSpPr>
          <p:cNvPr id="5" name="Footer Placeholder 4">
            <a:extLst>
              <a:ext uri="{FF2B5EF4-FFF2-40B4-BE49-F238E27FC236}">
                <a16:creationId xmlns:a16="http://schemas.microsoft.com/office/drawing/2014/main" id="{E034FBF5-16C0-46A0-916A-4910C1B6151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B626EA6-7E48-454C-887A-0EF3356F91D5}"/>
              </a:ext>
            </a:extLst>
          </p:cNvPr>
          <p:cNvSpPr>
            <a:spLocks noGrp="1"/>
          </p:cNvSpPr>
          <p:nvPr>
            <p:ph type="sldNum" sz="quarter" idx="12"/>
          </p:nvPr>
        </p:nvSpPr>
        <p:spPr/>
        <p:txBody>
          <a:bodyPr/>
          <a:lstStyle/>
          <a:p>
            <a:fld id="{B4A918BC-4D43-4B42-B3C0-E7EBE25E6AF0}" type="slidenum">
              <a:rPr lang="en-US" smtClean="0"/>
              <a:t>‹N›</a:t>
            </a:fld>
            <a:endParaRPr lang="en-US" dirty="0"/>
          </a:p>
        </p:txBody>
      </p:sp>
    </p:spTree>
    <p:extLst>
      <p:ext uri="{BB962C8B-B14F-4D97-AF65-F5344CB8AC3E}">
        <p14:creationId xmlns:p14="http://schemas.microsoft.com/office/powerpoint/2010/main" val="2188798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BA312BAB-A07B-4FEA-8EB5-A7BD8B24C6DA}"/>
              </a:ext>
            </a:extLst>
          </p:cNvPr>
          <p:cNvSpPr/>
          <p:nvPr/>
        </p:nvSpPr>
        <p:spPr>
          <a:xfrm>
            <a:off x="0" y="0"/>
            <a:ext cx="12192000"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8" name="Rectangle 7">
            <a:extLst>
              <a:ext uri="{FF2B5EF4-FFF2-40B4-BE49-F238E27FC236}">
                <a16:creationId xmlns:a16="http://schemas.microsoft.com/office/drawing/2014/main" id="{F245A432-7E52-48B5-A8BB-13EED592E35A}"/>
              </a:ext>
            </a:extLst>
          </p:cNvPr>
          <p:cNvSpPr/>
          <p:nvPr/>
        </p:nvSpPr>
        <p:spPr>
          <a:xfrm>
            <a:off x="7813964" y="0"/>
            <a:ext cx="4378036" cy="6858000"/>
          </a:xfrm>
          <a:prstGeom prst="rect">
            <a:avLst/>
          </a:prstGeom>
          <a:ln>
            <a:noFill/>
          </a:ln>
          <a:effectLst>
            <a:outerShdw blurRad="254000" dist="152400" dir="10680000" sx="95000" sy="95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id="{656288B6-16BD-4DEE-9187-C78963ED1D8A}"/>
              </a:ext>
            </a:extLst>
          </p:cNvPr>
          <p:cNvCxnSpPr>
            <a:cxnSpLocks/>
          </p:cNvCxnSpPr>
          <p:nvPr/>
        </p:nvCxnSpPr>
        <p:spPr>
          <a:xfrm rot="16200000" flipH="1">
            <a:off x="10361537" y="120772"/>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Vertical Title 1">
            <a:extLst>
              <a:ext uri="{FF2B5EF4-FFF2-40B4-BE49-F238E27FC236}">
                <a16:creationId xmlns:a16="http://schemas.microsoft.com/office/drawing/2014/main" id="{F9259F7B-ED77-4251-A424-93712C6F57A0}"/>
              </a:ext>
            </a:extLst>
          </p:cNvPr>
          <p:cNvSpPr>
            <a:spLocks noGrp="1"/>
          </p:cNvSpPr>
          <p:nvPr>
            <p:ph type="title" orient="vert"/>
          </p:nvPr>
        </p:nvSpPr>
        <p:spPr>
          <a:xfrm>
            <a:off x="8139544" y="872836"/>
            <a:ext cx="2521527" cy="5119256"/>
          </a:xfrm>
        </p:spPr>
        <p:txBody>
          <a:bodyPr vert="eaVert" ancho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70295692-9BD0-4EB9-B344-9A6945DB0B81}"/>
              </a:ext>
            </a:extLst>
          </p:cNvPr>
          <p:cNvSpPr>
            <a:spLocks noGrp="1"/>
          </p:cNvSpPr>
          <p:nvPr>
            <p:ph type="body" orient="vert" idx="1"/>
          </p:nvPr>
        </p:nvSpPr>
        <p:spPr>
          <a:xfrm>
            <a:off x="756746" y="872836"/>
            <a:ext cx="6634169" cy="51192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9B128527-7CED-4CF3-A260-649685D2E6D3}"/>
              </a:ext>
            </a:extLst>
          </p:cNvPr>
          <p:cNvSpPr>
            <a:spLocks noGrp="1"/>
          </p:cNvSpPr>
          <p:nvPr>
            <p:ph type="dt" sz="half" idx="10"/>
          </p:nvPr>
        </p:nvSpPr>
        <p:spPr>
          <a:xfrm>
            <a:off x="329184" y="6236208"/>
            <a:ext cx="3037459" cy="365125"/>
          </a:xfrm>
        </p:spPr>
        <p:txBody>
          <a:bodyPr/>
          <a:lstStyle/>
          <a:p>
            <a:fld id="{26ADDCAE-6443-42C3-9C19-F95985500186}" type="datetime1">
              <a:rPr lang="en-US" smtClean="0"/>
              <a:t>10/6/2022</a:t>
            </a:fld>
            <a:endParaRPr lang="en-US" dirty="0"/>
          </a:p>
        </p:txBody>
      </p:sp>
      <p:sp>
        <p:nvSpPr>
          <p:cNvPr id="5" name="Footer Placeholder 4">
            <a:extLst>
              <a:ext uri="{FF2B5EF4-FFF2-40B4-BE49-F238E27FC236}">
                <a16:creationId xmlns:a16="http://schemas.microsoft.com/office/drawing/2014/main" id="{20517F65-E517-4B50-B559-FD7D59F3E8B5}"/>
              </a:ext>
            </a:extLst>
          </p:cNvPr>
          <p:cNvSpPr>
            <a:spLocks noGrp="1"/>
          </p:cNvSpPr>
          <p:nvPr>
            <p:ph type="ftr" sz="quarter" idx="11"/>
          </p:nvPr>
        </p:nvSpPr>
        <p:spPr>
          <a:xfrm>
            <a:off x="329184" y="237744"/>
            <a:ext cx="3581400" cy="365125"/>
          </a:xfrm>
        </p:spPr>
        <p:txBody>
          <a:bodyPr/>
          <a:lstStyle/>
          <a:p>
            <a:endParaRPr lang="en-US" dirty="0"/>
          </a:p>
        </p:txBody>
      </p:sp>
      <p:sp>
        <p:nvSpPr>
          <p:cNvPr id="6" name="Slide Number Placeholder 5">
            <a:extLst>
              <a:ext uri="{FF2B5EF4-FFF2-40B4-BE49-F238E27FC236}">
                <a16:creationId xmlns:a16="http://schemas.microsoft.com/office/drawing/2014/main" id="{CAED40B7-46EE-49D9-BE89-7E101F80A497}"/>
              </a:ext>
            </a:extLst>
          </p:cNvPr>
          <p:cNvSpPr>
            <a:spLocks noGrp="1"/>
          </p:cNvSpPr>
          <p:nvPr>
            <p:ph type="sldNum" sz="quarter" idx="12"/>
          </p:nvPr>
        </p:nvSpPr>
        <p:spPr>
          <a:xfrm>
            <a:off x="11292840" y="237744"/>
            <a:ext cx="756746" cy="365760"/>
          </a:xfrm>
        </p:spPr>
        <p:txBody>
          <a:bodyPr/>
          <a:lstStyle/>
          <a:p>
            <a:fld id="{B4A918BC-4D43-4B42-B3C0-E7EBE25E6AF0}" type="slidenum">
              <a:rPr lang="en-US" smtClean="0"/>
              <a:t>‹N›</a:t>
            </a:fld>
            <a:endParaRPr lang="en-US" dirty="0"/>
          </a:p>
        </p:txBody>
      </p:sp>
      <p:cxnSp>
        <p:nvCxnSpPr>
          <p:cNvPr id="16" name="Straight Connector 15">
            <a:extLst>
              <a:ext uri="{FF2B5EF4-FFF2-40B4-BE49-F238E27FC236}">
                <a16:creationId xmlns:a16="http://schemas.microsoft.com/office/drawing/2014/main" id="{E05031BF-2EA5-4128-B6AF-2D0F5A101095}"/>
              </a:ext>
            </a:extLst>
          </p:cNvPr>
          <p:cNvCxnSpPr>
            <a:cxnSpLocks/>
          </p:cNvCxnSpPr>
          <p:nvPr/>
        </p:nvCxnSpPr>
        <p:spPr>
          <a:xfrm rot="16200000" flipH="1">
            <a:off x="10361537" y="120772"/>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2695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agina interna">
  <p:cSld name="pagina interna">
    <p:spTree>
      <p:nvGrpSpPr>
        <p:cNvPr id="1" name="Shape 107"/>
        <p:cNvGrpSpPr/>
        <p:nvPr/>
      </p:nvGrpSpPr>
      <p:grpSpPr>
        <a:xfrm>
          <a:off x="0" y="0"/>
          <a:ext cx="0" cy="0"/>
          <a:chOff x="0" y="0"/>
          <a:chExt cx="0" cy="0"/>
        </a:xfrm>
      </p:grpSpPr>
      <p:sp>
        <p:nvSpPr>
          <p:cNvPr id="108" name="Google Shape;108;p21"/>
          <p:cNvSpPr txBox="1">
            <a:spLocks noGrp="1"/>
          </p:cNvSpPr>
          <p:nvPr>
            <p:ph type="sldNum" idx="12"/>
          </p:nvPr>
        </p:nvSpPr>
        <p:spPr>
          <a:xfrm>
            <a:off x="8778240" y="6127088"/>
            <a:ext cx="2804160" cy="342900"/>
          </a:xfrm>
          <a:prstGeom prst="rect">
            <a:avLst/>
          </a:prstGeom>
          <a:noFill/>
          <a:ln>
            <a:noFill/>
          </a:ln>
        </p:spPr>
        <p:txBody>
          <a:bodyPr spcFirstLastPara="1" wrap="square" lIns="0" tIns="0" rIns="0" bIns="0" anchor="t" anchorCtr="0">
            <a:noAutofit/>
          </a:bodyPr>
          <a:lstStyle>
            <a:lvl1pPr marL="0" lvl="0" indent="0" algn="r">
              <a:spcBef>
                <a:spcPts val="0"/>
              </a:spcBef>
              <a:buNone/>
              <a:defRPr sz="1800" b="0" i="0" u="none" strike="noStrike" cap="none">
                <a:solidFill>
                  <a:srgbClr val="888888"/>
                </a:solidFill>
                <a:latin typeface="Calibri"/>
                <a:ea typeface="Calibri"/>
                <a:cs typeface="Calibri"/>
                <a:sym typeface="Calibri"/>
              </a:defRPr>
            </a:lvl1pPr>
            <a:lvl2pPr marL="0" lvl="1" indent="0" algn="r">
              <a:spcBef>
                <a:spcPts val="0"/>
              </a:spcBef>
              <a:buNone/>
              <a:defRPr sz="1800" b="0" i="0" u="none" strike="noStrike" cap="none">
                <a:solidFill>
                  <a:srgbClr val="888888"/>
                </a:solidFill>
                <a:latin typeface="Calibri"/>
                <a:ea typeface="Calibri"/>
                <a:cs typeface="Calibri"/>
                <a:sym typeface="Calibri"/>
              </a:defRPr>
            </a:lvl2pPr>
            <a:lvl3pPr marL="0" lvl="2" indent="0" algn="r">
              <a:spcBef>
                <a:spcPts val="0"/>
              </a:spcBef>
              <a:buNone/>
              <a:defRPr sz="1800" b="0" i="0" u="none" strike="noStrike" cap="none">
                <a:solidFill>
                  <a:srgbClr val="888888"/>
                </a:solidFill>
                <a:latin typeface="Calibri"/>
                <a:ea typeface="Calibri"/>
                <a:cs typeface="Calibri"/>
                <a:sym typeface="Calibri"/>
              </a:defRPr>
            </a:lvl3pPr>
            <a:lvl4pPr marL="0" lvl="3" indent="0" algn="r">
              <a:spcBef>
                <a:spcPts val="0"/>
              </a:spcBef>
              <a:buNone/>
              <a:defRPr sz="1800" b="0" i="0" u="none" strike="noStrike" cap="none">
                <a:solidFill>
                  <a:srgbClr val="888888"/>
                </a:solidFill>
                <a:latin typeface="Calibri"/>
                <a:ea typeface="Calibri"/>
                <a:cs typeface="Calibri"/>
                <a:sym typeface="Calibri"/>
              </a:defRPr>
            </a:lvl4pPr>
            <a:lvl5pPr marL="0" lvl="4" indent="0" algn="r">
              <a:spcBef>
                <a:spcPts val="0"/>
              </a:spcBef>
              <a:buNone/>
              <a:defRPr sz="1800" b="0" i="0" u="none" strike="noStrike" cap="none">
                <a:solidFill>
                  <a:srgbClr val="888888"/>
                </a:solidFill>
                <a:latin typeface="Calibri"/>
                <a:ea typeface="Calibri"/>
                <a:cs typeface="Calibri"/>
                <a:sym typeface="Calibri"/>
              </a:defRPr>
            </a:lvl5pPr>
            <a:lvl6pPr marL="0" lvl="5" indent="0" algn="r">
              <a:spcBef>
                <a:spcPts val="0"/>
              </a:spcBef>
              <a:buNone/>
              <a:defRPr sz="1800" b="0" i="0" u="none" strike="noStrike" cap="none">
                <a:solidFill>
                  <a:srgbClr val="888888"/>
                </a:solidFill>
                <a:latin typeface="Calibri"/>
                <a:ea typeface="Calibri"/>
                <a:cs typeface="Calibri"/>
                <a:sym typeface="Calibri"/>
              </a:defRPr>
            </a:lvl6pPr>
            <a:lvl7pPr marL="0" lvl="6" indent="0" algn="r">
              <a:spcBef>
                <a:spcPts val="0"/>
              </a:spcBef>
              <a:buNone/>
              <a:defRPr sz="1800" b="0" i="0" u="none" strike="noStrike" cap="none">
                <a:solidFill>
                  <a:srgbClr val="888888"/>
                </a:solidFill>
                <a:latin typeface="Calibri"/>
                <a:ea typeface="Calibri"/>
                <a:cs typeface="Calibri"/>
                <a:sym typeface="Calibri"/>
              </a:defRPr>
            </a:lvl7pPr>
            <a:lvl8pPr marL="0" lvl="7" indent="0" algn="r">
              <a:spcBef>
                <a:spcPts val="0"/>
              </a:spcBef>
              <a:buNone/>
              <a:defRPr sz="1800" b="0" i="0" u="none" strike="noStrike" cap="none">
                <a:solidFill>
                  <a:srgbClr val="888888"/>
                </a:solidFill>
                <a:latin typeface="Calibri"/>
                <a:ea typeface="Calibri"/>
                <a:cs typeface="Calibri"/>
                <a:sym typeface="Calibri"/>
              </a:defRPr>
            </a:lvl8pPr>
            <a:lvl9pPr marL="0" lvl="8" indent="0" algn="r">
              <a:spcBef>
                <a:spcPts val="0"/>
              </a:spcBef>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extLst>
      <p:ext uri="{BB962C8B-B14F-4D97-AF65-F5344CB8AC3E}">
        <p14:creationId xmlns:p14="http://schemas.microsoft.com/office/powerpoint/2010/main" val="40560069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1542083" y="1467036"/>
            <a:ext cx="9107832" cy="1818811"/>
          </a:xfrm>
          <a:prstGeom prst="rect">
            <a:avLst/>
          </a:prstGeom>
          <a:noFill/>
          <a:ln>
            <a:noFill/>
          </a:ln>
        </p:spPr>
        <p:txBody>
          <a:bodyPr spcFirstLastPara="1" wrap="square" lIns="0" tIns="0" rIns="0" bIns="0" anchor="t" anchorCtr="0">
            <a:noAutofit/>
          </a:bodyPr>
          <a:lstStyle>
            <a:lvl1pPr marR="0" lvl="0" algn="ctr" rtl="0">
              <a:spcBef>
                <a:spcPts val="0"/>
              </a:spcBef>
              <a:spcAft>
                <a:spcPts val="0"/>
              </a:spcAft>
              <a:buClr>
                <a:srgbClr val="252525"/>
              </a:buClr>
              <a:buSzPts val="6353"/>
              <a:buFont typeface="Calibri"/>
              <a:buNone/>
              <a:defRPr sz="6353" b="0" i="0" u="none" strike="noStrike" cap="none">
                <a:solidFill>
                  <a:srgbClr val="252525"/>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5" name="Google Shape;115;p23"/>
          <p:cNvSpPr txBox="1">
            <a:spLocks noGrp="1"/>
          </p:cNvSpPr>
          <p:nvPr>
            <p:ph type="ftr" idx="11"/>
          </p:nvPr>
        </p:nvSpPr>
        <p:spPr>
          <a:xfrm>
            <a:off x="4145280" y="6377940"/>
            <a:ext cx="3901440" cy="342900"/>
          </a:xfrm>
          <a:prstGeom prst="rect">
            <a:avLst/>
          </a:prstGeom>
          <a:noFill/>
          <a:ln>
            <a:noFill/>
          </a:ln>
        </p:spPr>
        <p:txBody>
          <a:bodyPr spcFirstLastPara="1" wrap="square" lIns="0" tIns="0" rIns="0" bIns="0" anchor="t" anchorCtr="0">
            <a:noAutofit/>
          </a:bodyPr>
          <a:lstStyle>
            <a:lvl1pPr marR="0" lvl="0" algn="ctr" rtl="0">
              <a:spcBef>
                <a:spcPts val="0"/>
              </a:spcBef>
              <a:spcAft>
                <a:spcPts val="0"/>
              </a:spcAft>
              <a:buSzPts val="1400"/>
              <a:buNone/>
              <a:defRPr sz="18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09600" y="6377940"/>
            <a:ext cx="2804160" cy="342900"/>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18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sldNum" idx="12"/>
          </p:nvPr>
        </p:nvSpPr>
        <p:spPr>
          <a:xfrm>
            <a:off x="8778240" y="6377940"/>
            <a:ext cx="2804160" cy="342900"/>
          </a:xfrm>
          <a:prstGeom prst="rect">
            <a:avLst/>
          </a:prstGeom>
          <a:noFill/>
          <a:ln>
            <a:noFill/>
          </a:ln>
        </p:spPr>
        <p:txBody>
          <a:bodyPr spcFirstLastPara="1" wrap="square" lIns="0" tIns="0" rIns="0" bIns="0" anchor="t" anchorCtr="0">
            <a:noAutofit/>
          </a:bodyPr>
          <a:lstStyle>
            <a:lvl1pPr marL="0" lvl="0" indent="0" algn="r">
              <a:spcBef>
                <a:spcPts val="0"/>
              </a:spcBef>
              <a:buNone/>
              <a:defRPr sz="1800">
                <a:solidFill>
                  <a:srgbClr val="888888"/>
                </a:solidFill>
                <a:latin typeface="Calibri"/>
                <a:ea typeface="Calibri"/>
                <a:cs typeface="Calibri"/>
                <a:sym typeface="Calibri"/>
              </a:defRPr>
            </a:lvl1pPr>
            <a:lvl2pPr marL="0" lvl="1" indent="0" algn="r">
              <a:spcBef>
                <a:spcPts val="0"/>
              </a:spcBef>
              <a:buNone/>
              <a:defRPr sz="1800">
                <a:solidFill>
                  <a:srgbClr val="888888"/>
                </a:solidFill>
                <a:latin typeface="Calibri"/>
                <a:ea typeface="Calibri"/>
                <a:cs typeface="Calibri"/>
                <a:sym typeface="Calibri"/>
              </a:defRPr>
            </a:lvl2pPr>
            <a:lvl3pPr marL="0" lvl="2" indent="0" algn="r">
              <a:spcBef>
                <a:spcPts val="0"/>
              </a:spcBef>
              <a:buNone/>
              <a:defRPr sz="1800">
                <a:solidFill>
                  <a:srgbClr val="888888"/>
                </a:solidFill>
                <a:latin typeface="Calibri"/>
                <a:ea typeface="Calibri"/>
                <a:cs typeface="Calibri"/>
                <a:sym typeface="Calibri"/>
              </a:defRPr>
            </a:lvl3pPr>
            <a:lvl4pPr marL="0" lvl="3" indent="0" algn="r">
              <a:spcBef>
                <a:spcPts val="0"/>
              </a:spcBef>
              <a:buNone/>
              <a:defRPr sz="1800">
                <a:solidFill>
                  <a:srgbClr val="888888"/>
                </a:solidFill>
                <a:latin typeface="Calibri"/>
                <a:ea typeface="Calibri"/>
                <a:cs typeface="Calibri"/>
                <a:sym typeface="Calibri"/>
              </a:defRPr>
            </a:lvl4pPr>
            <a:lvl5pPr marL="0" lvl="4" indent="0" algn="r">
              <a:spcBef>
                <a:spcPts val="0"/>
              </a:spcBef>
              <a:buNone/>
              <a:defRPr sz="1800">
                <a:solidFill>
                  <a:srgbClr val="888888"/>
                </a:solidFill>
                <a:latin typeface="Calibri"/>
                <a:ea typeface="Calibri"/>
                <a:cs typeface="Calibri"/>
                <a:sym typeface="Calibri"/>
              </a:defRPr>
            </a:lvl5pPr>
            <a:lvl6pPr marL="0" lvl="5" indent="0" algn="r">
              <a:spcBef>
                <a:spcPts val="0"/>
              </a:spcBef>
              <a:buNone/>
              <a:defRPr sz="1800">
                <a:solidFill>
                  <a:srgbClr val="888888"/>
                </a:solidFill>
                <a:latin typeface="Calibri"/>
                <a:ea typeface="Calibri"/>
                <a:cs typeface="Calibri"/>
                <a:sym typeface="Calibri"/>
              </a:defRPr>
            </a:lvl6pPr>
            <a:lvl7pPr marL="0" lvl="6" indent="0" algn="r">
              <a:spcBef>
                <a:spcPts val="0"/>
              </a:spcBef>
              <a:buNone/>
              <a:defRPr sz="1800">
                <a:solidFill>
                  <a:srgbClr val="888888"/>
                </a:solidFill>
                <a:latin typeface="Calibri"/>
                <a:ea typeface="Calibri"/>
                <a:cs typeface="Calibri"/>
                <a:sym typeface="Calibri"/>
              </a:defRPr>
            </a:lvl7pPr>
            <a:lvl8pPr marL="0" lvl="7" indent="0" algn="r">
              <a:spcBef>
                <a:spcPts val="0"/>
              </a:spcBef>
              <a:buNone/>
              <a:defRPr sz="1800">
                <a:solidFill>
                  <a:srgbClr val="888888"/>
                </a:solidFill>
                <a:latin typeface="Calibri"/>
                <a:ea typeface="Calibri"/>
                <a:cs typeface="Calibri"/>
                <a:sym typeface="Calibri"/>
              </a:defRPr>
            </a:lvl8pPr>
            <a:lvl9pPr marL="0" lvl="8" indent="0" algn="r">
              <a:spcBef>
                <a:spcPts val="0"/>
              </a:spcBef>
              <a:buNone/>
              <a:defRPr sz="18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extLst>
      <p:ext uri="{BB962C8B-B14F-4D97-AF65-F5344CB8AC3E}">
        <p14:creationId xmlns:p14="http://schemas.microsoft.com/office/powerpoint/2010/main" val="1737062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62CCA-8D32-44C3-809A-54D0245B8ABF}"/>
              </a:ext>
            </a:extLst>
          </p:cNvPr>
          <p:cNvSpPr>
            <a:spLocks noGrp="1"/>
          </p:cNvSpPr>
          <p:nvPr>
            <p:ph type="title"/>
          </p:nvPr>
        </p:nvSpPr>
        <p:spPr>
          <a:xfrm>
            <a:off x="761801" y="858982"/>
            <a:ext cx="10380573" cy="143227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0689041-349C-49F8-B155-6F5862873736}"/>
              </a:ext>
            </a:extLst>
          </p:cNvPr>
          <p:cNvSpPr>
            <a:spLocks noGrp="1"/>
          </p:cNvSpPr>
          <p:nvPr>
            <p:ph idx="1"/>
          </p:nvPr>
        </p:nvSpPr>
        <p:spPr>
          <a:xfrm>
            <a:off x="761799" y="2750126"/>
            <a:ext cx="10381205" cy="32617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35E088-72B1-425B-B53B-81B134826169}"/>
              </a:ext>
            </a:extLst>
          </p:cNvPr>
          <p:cNvSpPr>
            <a:spLocks noGrp="1"/>
          </p:cNvSpPr>
          <p:nvPr>
            <p:ph type="dt" sz="half" idx="10"/>
          </p:nvPr>
        </p:nvSpPr>
        <p:spPr/>
        <p:txBody>
          <a:bodyPr/>
          <a:lstStyle/>
          <a:p>
            <a:fld id="{1962799E-EB8E-4038-8063-81BB57C732D4}" type="datetime1">
              <a:rPr lang="en-US" smtClean="0"/>
              <a:t>10/6/2022</a:t>
            </a:fld>
            <a:endParaRPr lang="en-US" dirty="0"/>
          </a:p>
        </p:txBody>
      </p:sp>
      <p:sp>
        <p:nvSpPr>
          <p:cNvPr id="5" name="Footer Placeholder 4">
            <a:extLst>
              <a:ext uri="{FF2B5EF4-FFF2-40B4-BE49-F238E27FC236}">
                <a16:creationId xmlns:a16="http://schemas.microsoft.com/office/drawing/2014/main" id="{89180451-8BF9-48B2-8E6A-9E15C833572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A68196E-3A76-4417-BFD8-4400D16E07EA}"/>
              </a:ext>
            </a:extLst>
          </p:cNvPr>
          <p:cNvSpPr>
            <a:spLocks noGrp="1"/>
          </p:cNvSpPr>
          <p:nvPr>
            <p:ph type="sldNum" sz="quarter" idx="12"/>
          </p:nvPr>
        </p:nvSpPr>
        <p:spPr/>
        <p:txBody>
          <a:bodyPr/>
          <a:lstStyle/>
          <a:p>
            <a:fld id="{B4A918BC-4D43-4B42-B3C0-E7EBE25E6AF0}" type="slidenum">
              <a:rPr lang="en-US" smtClean="0"/>
              <a:t>‹N›</a:t>
            </a:fld>
            <a:endParaRPr lang="en-US" dirty="0"/>
          </a:p>
        </p:txBody>
      </p:sp>
    </p:spTree>
    <p:extLst>
      <p:ext uri="{BB962C8B-B14F-4D97-AF65-F5344CB8AC3E}">
        <p14:creationId xmlns:p14="http://schemas.microsoft.com/office/powerpoint/2010/main" val="3363769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CFB183B-99B9-4420-AB2D-070568510522}"/>
              </a:ext>
            </a:extLst>
          </p:cNvPr>
          <p:cNvSpPr/>
          <p:nvPr/>
        </p:nvSpPr>
        <p:spPr>
          <a:xfrm>
            <a:off x="0" y="0"/>
            <a:ext cx="12192000"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2" name="Rectangle 11">
            <a:extLst>
              <a:ext uri="{FF2B5EF4-FFF2-40B4-BE49-F238E27FC236}">
                <a16:creationId xmlns:a16="http://schemas.microsoft.com/office/drawing/2014/main" id="{76DF62B9-1876-4EEB-929D-B46F98265E34}"/>
              </a:ext>
            </a:extLst>
          </p:cNvPr>
          <p:cNvSpPr/>
          <p:nvPr/>
        </p:nvSpPr>
        <p:spPr>
          <a:xfrm>
            <a:off x="0" y="-2"/>
            <a:ext cx="12192000" cy="3862064"/>
          </a:xfrm>
          <a:prstGeom prst="rect">
            <a:avLst/>
          </a:prstGeom>
          <a:ln>
            <a:noFill/>
          </a:ln>
          <a:effectLst>
            <a:outerShdw blurRad="203200" dist="127000" dir="5460000" sx="96000" sy="96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id="{B5F0E4DD-839A-4BD2-B5FA-FF319E87D037}"/>
              </a:ext>
            </a:extLst>
          </p:cNvPr>
          <p:cNvCxnSpPr>
            <a:cxnSpLocks/>
          </p:cNvCxnSpPr>
          <p:nvPr/>
        </p:nvCxnSpPr>
        <p:spPr>
          <a:xfrm>
            <a:off x="11668155" y="852056"/>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7692C2FB-E558-4132-AAF5-EFCED0144BA2}"/>
              </a:ext>
            </a:extLst>
          </p:cNvPr>
          <p:cNvSpPr>
            <a:spLocks noGrp="1"/>
          </p:cNvSpPr>
          <p:nvPr>
            <p:ph type="title"/>
          </p:nvPr>
        </p:nvSpPr>
        <p:spPr>
          <a:xfrm>
            <a:off x="761801" y="852056"/>
            <a:ext cx="10380572" cy="2576944"/>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A20424-DA4E-467F-AC0A-D44192A54F64}"/>
              </a:ext>
            </a:extLst>
          </p:cNvPr>
          <p:cNvSpPr>
            <a:spLocks noGrp="1"/>
          </p:cNvSpPr>
          <p:nvPr>
            <p:ph type="body" idx="1"/>
          </p:nvPr>
        </p:nvSpPr>
        <p:spPr>
          <a:xfrm>
            <a:off x="761797" y="4202832"/>
            <a:ext cx="10395116" cy="178926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3B39F9C-ADA9-4225-9D74-193A8894ED7A}"/>
              </a:ext>
            </a:extLst>
          </p:cNvPr>
          <p:cNvSpPr>
            <a:spLocks noGrp="1"/>
          </p:cNvSpPr>
          <p:nvPr>
            <p:ph type="dt" sz="half" idx="10"/>
          </p:nvPr>
        </p:nvSpPr>
        <p:spPr>
          <a:xfrm>
            <a:off x="332481" y="6236208"/>
            <a:ext cx="3037459" cy="365125"/>
          </a:xfrm>
        </p:spPr>
        <p:txBody>
          <a:bodyPr/>
          <a:lstStyle/>
          <a:p>
            <a:fld id="{217A73C3-B243-44D3-809D-EF8FDFBD85D4}" type="datetime1">
              <a:rPr lang="en-US" smtClean="0"/>
              <a:t>10/6/2022</a:t>
            </a:fld>
            <a:endParaRPr lang="en-US" dirty="0"/>
          </a:p>
        </p:txBody>
      </p:sp>
      <p:sp>
        <p:nvSpPr>
          <p:cNvPr id="5" name="Footer Placeholder 4">
            <a:extLst>
              <a:ext uri="{FF2B5EF4-FFF2-40B4-BE49-F238E27FC236}">
                <a16:creationId xmlns:a16="http://schemas.microsoft.com/office/drawing/2014/main" id="{84057DEC-B96B-4D69-8B62-5156FDA6D9BB}"/>
              </a:ext>
            </a:extLst>
          </p:cNvPr>
          <p:cNvSpPr>
            <a:spLocks noGrp="1"/>
          </p:cNvSpPr>
          <p:nvPr>
            <p:ph type="ftr" sz="quarter" idx="11"/>
          </p:nvPr>
        </p:nvSpPr>
        <p:spPr>
          <a:xfrm>
            <a:off x="332481" y="237744"/>
            <a:ext cx="4114800" cy="365125"/>
          </a:xfrm>
        </p:spPr>
        <p:txBody>
          <a:bodyPr/>
          <a:lstStyle/>
          <a:p>
            <a:endParaRPr lang="en-US" dirty="0"/>
          </a:p>
        </p:txBody>
      </p:sp>
      <p:sp>
        <p:nvSpPr>
          <p:cNvPr id="6" name="Slide Number Placeholder 5">
            <a:extLst>
              <a:ext uri="{FF2B5EF4-FFF2-40B4-BE49-F238E27FC236}">
                <a16:creationId xmlns:a16="http://schemas.microsoft.com/office/drawing/2014/main" id="{A0BF4AC1-9934-43DC-B9AC-322612A74656}"/>
              </a:ext>
            </a:extLst>
          </p:cNvPr>
          <p:cNvSpPr>
            <a:spLocks noGrp="1"/>
          </p:cNvSpPr>
          <p:nvPr>
            <p:ph type="sldNum" sz="quarter" idx="12"/>
          </p:nvPr>
        </p:nvSpPr>
        <p:spPr>
          <a:xfrm>
            <a:off x="11289782" y="237744"/>
            <a:ext cx="756746" cy="365760"/>
          </a:xfrm>
        </p:spPr>
        <p:txBody>
          <a:bodyPr/>
          <a:lstStyle/>
          <a:p>
            <a:fld id="{B4A918BC-4D43-4B42-B3C0-E7EBE25E6AF0}" type="slidenum">
              <a:rPr lang="en-US" smtClean="0"/>
              <a:t>‹N›</a:t>
            </a:fld>
            <a:endParaRPr lang="en-US" dirty="0"/>
          </a:p>
        </p:txBody>
      </p:sp>
      <p:cxnSp>
        <p:nvCxnSpPr>
          <p:cNvPr id="11" name="Straight Connector 10">
            <a:extLst>
              <a:ext uri="{FF2B5EF4-FFF2-40B4-BE49-F238E27FC236}">
                <a16:creationId xmlns:a16="http://schemas.microsoft.com/office/drawing/2014/main" id="{4CBDA60A-39CD-41D4-8AE5-0FB7FD78559C}"/>
              </a:ext>
            </a:extLst>
          </p:cNvPr>
          <p:cNvCxnSpPr>
            <a:cxnSpLocks/>
          </p:cNvCxnSpPr>
          <p:nvPr/>
        </p:nvCxnSpPr>
        <p:spPr>
          <a:xfrm>
            <a:off x="11668155" y="852056"/>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1791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CAF84-4A19-4D9A-9B82-46BCBED4F7BD}"/>
              </a:ext>
            </a:extLst>
          </p:cNvPr>
          <p:cNvSpPr>
            <a:spLocks noGrp="1"/>
          </p:cNvSpPr>
          <p:nvPr>
            <p:ph type="title"/>
          </p:nvPr>
        </p:nvSpPr>
        <p:spPr>
          <a:xfrm>
            <a:off x="761801" y="858982"/>
            <a:ext cx="10380573" cy="143227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5A373DD-26AC-4E69-A17C-538D9C7C6854}"/>
              </a:ext>
            </a:extLst>
          </p:cNvPr>
          <p:cNvSpPr>
            <a:spLocks noGrp="1"/>
          </p:cNvSpPr>
          <p:nvPr>
            <p:ph sz="half" idx="1"/>
          </p:nvPr>
        </p:nvSpPr>
        <p:spPr>
          <a:xfrm>
            <a:off x="761800" y="2833255"/>
            <a:ext cx="5045281" cy="3165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AD30C23-A75F-45DF-BCCF-760C533AC7FA}"/>
              </a:ext>
            </a:extLst>
          </p:cNvPr>
          <p:cNvSpPr>
            <a:spLocks noGrp="1"/>
          </p:cNvSpPr>
          <p:nvPr>
            <p:ph sz="half" idx="2"/>
          </p:nvPr>
        </p:nvSpPr>
        <p:spPr>
          <a:xfrm>
            <a:off x="6097092" y="2833255"/>
            <a:ext cx="5045281" cy="3165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082C3974-73EC-4F1B-9E92-0E279ABEE5CD}"/>
              </a:ext>
            </a:extLst>
          </p:cNvPr>
          <p:cNvSpPr>
            <a:spLocks noGrp="1"/>
          </p:cNvSpPr>
          <p:nvPr>
            <p:ph type="dt" sz="half" idx="10"/>
          </p:nvPr>
        </p:nvSpPr>
        <p:spPr>
          <a:xfrm>
            <a:off x="332481" y="6236208"/>
            <a:ext cx="3037459" cy="365125"/>
          </a:xfrm>
        </p:spPr>
        <p:txBody>
          <a:bodyPr/>
          <a:lstStyle/>
          <a:p>
            <a:fld id="{C9B6D3E3-28E2-4380-A113-67698215C5F8}" type="datetime1">
              <a:rPr lang="en-US" smtClean="0"/>
              <a:t>10/6/2022</a:t>
            </a:fld>
            <a:endParaRPr lang="en-US" dirty="0"/>
          </a:p>
        </p:txBody>
      </p:sp>
      <p:sp>
        <p:nvSpPr>
          <p:cNvPr id="6" name="Footer Placeholder 5">
            <a:extLst>
              <a:ext uri="{FF2B5EF4-FFF2-40B4-BE49-F238E27FC236}">
                <a16:creationId xmlns:a16="http://schemas.microsoft.com/office/drawing/2014/main" id="{CC70B3F2-3F28-42A3-9701-A6F01F1B185A}"/>
              </a:ext>
            </a:extLst>
          </p:cNvPr>
          <p:cNvSpPr>
            <a:spLocks noGrp="1"/>
          </p:cNvSpPr>
          <p:nvPr>
            <p:ph type="ftr" sz="quarter" idx="11"/>
          </p:nvPr>
        </p:nvSpPr>
        <p:spPr>
          <a:xfrm>
            <a:off x="332481" y="237744"/>
            <a:ext cx="4114800" cy="365125"/>
          </a:xfrm>
        </p:spPr>
        <p:txBody>
          <a:bodyPr/>
          <a:lstStyle/>
          <a:p>
            <a:endParaRPr lang="en-US" dirty="0"/>
          </a:p>
        </p:txBody>
      </p:sp>
      <p:sp>
        <p:nvSpPr>
          <p:cNvPr id="7" name="Slide Number Placeholder 6">
            <a:extLst>
              <a:ext uri="{FF2B5EF4-FFF2-40B4-BE49-F238E27FC236}">
                <a16:creationId xmlns:a16="http://schemas.microsoft.com/office/drawing/2014/main" id="{E5E7A2FC-50E7-4972-9F28-E3AC4EF93D44}"/>
              </a:ext>
            </a:extLst>
          </p:cNvPr>
          <p:cNvSpPr>
            <a:spLocks noGrp="1"/>
          </p:cNvSpPr>
          <p:nvPr>
            <p:ph type="sldNum" sz="quarter" idx="12"/>
          </p:nvPr>
        </p:nvSpPr>
        <p:spPr>
          <a:xfrm>
            <a:off x="11289782" y="237744"/>
            <a:ext cx="756746" cy="365760"/>
          </a:xfrm>
        </p:spPr>
        <p:txBody>
          <a:bodyPr/>
          <a:lstStyle/>
          <a:p>
            <a:fld id="{B4A918BC-4D43-4B42-B3C0-E7EBE25E6AF0}" type="slidenum">
              <a:rPr lang="en-US" smtClean="0"/>
              <a:t>‹N›</a:t>
            </a:fld>
            <a:endParaRPr lang="en-US" dirty="0"/>
          </a:p>
        </p:txBody>
      </p:sp>
    </p:spTree>
    <p:extLst>
      <p:ext uri="{BB962C8B-B14F-4D97-AF65-F5344CB8AC3E}">
        <p14:creationId xmlns:p14="http://schemas.microsoft.com/office/powerpoint/2010/main" val="3335933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65F85-77E6-4F6D-9FFA-5D76201B13E5}"/>
              </a:ext>
            </a:extLst>
          </p:cNvPr>
          <p:cNvSpPr>
            <a:spLocks noGrp="1"/>
          </p:cNvSpPr>
          <p:nvPr>
            <p:ph type="title"/>
          </p:nvPr>
        </p:nvSpPr>
        <p:spPr>
          <a:xfrm>
            <a:off x="761802" y="872836"/>
            <a:ext cx="10380572" cy="1427019"/>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DC6C0DAE-58D1-45D9-9FC4-B0864E332C08}"/>
              </a:ext>
            </a:extLst>
          </p:cNvPr>
          <p:cNvSpPr>
            <a:spLocks noGrp="1"/>
          </p:cNvSpPr>
          <p:nvPr>
            <p:ph type="body" idx="1"/>
          </p:nvPr>
        </p:nvSpPr>
        <p:spPr>
          <a:xfrm>
            <a:off x="761801" y="2713326"/>
            <a:ext cx="5023424" cy="823912"/>
          </a:xfrm>
        </p:spPr>
        <p:txBody>
          <a:bodyPr anchor="b">
            <a:normAutofit/>
          </a:bodyPr>
          <a:lstStyle>
            <a:lvl1pPr marL="0" indent="0">
              <a:buNone/>
              <a:defRPr sz="2400" b="0" i="1" u="none"/>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D1E63D7-9812-4EA1-A0A2-14D974311FAD}"/>
              </a:ext>
            </a:extLst>
          </p:cNvPr>
          <p:cNvSpPr>
            <a:spLocks noGrp="1"/>
          </p:cNvSpPr>
          <p:nvPr>
            <p:ph sz="half" idx="2"/>
          </p:nvPr>
        </p:nvSpPr>
        <p:spPr>
          <a:xfrm>
            <a:off x="761801" y="3706091"/>
            <a:ext cx="5023424" cy="23344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E4C5055B-04A0-47D3-90ED-135025F857F9}"/>
              </a:ext>
            </a:extLst>
          </p:cNvPr>
          <p:cNvSpPr>
            <a:spLocks noGrp="1"/>
          </p:cNvSpPr>
          <p:nvPr>
            <p:ph type="body" sz="quarter" idx="3"/>
          </p:nvPr>
        </p:nvSpPr>
        <p:spPr>
          <a:xfrm>
            <a:off x="6094211" y="2713326"/>
            <a:ext cx="5048163" cy="823912"/>
          </a:xfrm>
        </p:spPr>
        <p:txBody>
          <a:bodyPr anchor="b">
            <a:normAutofit/>
          </a:bodyPr>
          <a:lstStyle>
            <a:lvl1pPr marL="0" indent="0">
              <a:buNone/>
              <a:defRPr sz="2400" b="0" i="1" u="none"/>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8936E6E-8F64-49E6-B57C-86CF92D1689E}"/>
              </a:ext>
            </a:extLst>
          </p:cNvPr>
          <p:cNvSpPr>
            <a:spLocks noGrp="1"/>
          </p:cNvSpPr>
          <p:nvPr>
            <p:ph sz="quarter" idx="4"/>
          </p:nvPr>
        </p:nvSpPr>
        <p:spPr>
          <a:xfrm>
            <a:off x="6094211" y="3706091"/>
            <a:ext cx="5048163" cy="23344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FFBEAD-2827-40DA-8338-2D691325F1B3}"/>
              </a:ext>
            </a:extLst>
          </p:cNvPr>
          <p:cNvSpPr>
            <a:spLocks noGrp="1"/>
          </p:cNvSpPr>
          <p:nvPr>
            <p:ph type="dt" sz="half" idx="10"/>
          </p:nvPr>
        </p:nvSpPr>
        <p:spPr>
          <a:xfrm>
            <a:off x="332481" y="6236208"/>
            <a:ext cx="3037459" cy="365125"/>
          </a:xfrm>
        </p:spPr>
        <p:txBody>
          <a:bodyPr/>
          <a:lstStyle/>
          <a:p>
            <a:fld id="{A9EFCB61-04AD-47C9-BF79-2BD8B9CEC07A}" type="datetime1">
              <a:rPr lang="en-US" smtClean="0"/>
              <a:t>10/6/2022</a:t>
            </a:fld>
            <a:endParaRPr lang="en-US" dirty="0"/>
          </a:p>
        </p:txBody>
      </p:sp>
      <p:sp>
        <p:nvSpPr>
          <p:cNvPr id="8" name="Footer Placeholder 7">
            <a:extLst>
              <a:ext uri="{FF2B5EF4-FFF2-40B4-BE49-F238E27FC236}">
                <a16:creationId xmlns:a16="http://schemas.microsoft.com/office/drawing/2014/main" id="{DF34B88D-9C6E-4A88-985C-3ED5057A1F65}"/>
              </a:ext>
            </a:extLst>
          </p:cNvPr>
          <p:cNvSpPr>
            <a:spLocks noGrp="1"/>
          </p:cNvSpPr>
          <p:nvPr>
            <p:ph type="ftr" sz="quarter" idx="11"/>
          </p:nvPr>
        </p:nvSpPr>
        <p:spPr>
          <a:xfrm>
            <a:off x="332481" y="237744"/>
            <a:ext cx="4114800" cy="365125"/>
          </a:xfrm>
        </p:spPr>
        <p:txBody>
          <a:bodyPr/>
          <a:lstStyle/>
          <a:p>
            <a:endParaRPr lang="en-US" dirty="0"/>
          </a:p>
        </p:txBody>
      </p:sp>
      <p:sp>
        <p:nvSpPr>
          <p:cNvPr id="9" name="Slide Number Placeholder 8">
            <a:extLst>
              <a:ext uri="{FF2B5EF4-FFF2-40B4-BE49-F238E27FC236}">
                <a16:creationId xmlns:a16="http://schemas.microsoft.com/office/drawing/2014/main" id="{880B6A32-2D15-425F-B6A9-146AFB5C1ACB}"/>
              </a:ext>
            </a:extLst>
          </p:cNvPr>
          <p:cNvSpPr>
            <a:spLocks noGrp="1"/>
          </p:cNvSpPr>
          <p:nvPr>
            <p:ph type="sldNum" sz="quarter" idx="12"/>
          </p:nvPr>
        </p:nvSpPr>
        <p:spPr>
          <a:xfrm>
            <a:off x="11289782" y="237744"/>
            <a:ext cx="756746" cy="365760"/>
          </a:xfrm>
        </p:spPr>
        <p:txBody>
          <a:bodyPr/>
          <a:lstStyle/>
          <a:p>
            <a:fld id="{B4A918BC-4D43-4B42-B3C0-E7EBE25E6AF0}" type="slidenum">
              <a:rPr lang="en-US" smtClean="0"/>
              <a:t>‹N›</a:t>
            </a:fld>
            <a:endParaRPr lang="en-US" dirty="0"/>
          </a:p>
        </p:txBody>
      </p:sp>
    </p:spTree>
    <p:extLst>
      <p:ext uri="{BB962C8B-B14F-4D97-AF65-F5344CB8AC3E}">
        <p14:creationId xmlns:p14="http://schemas.microsoft.com/office/powerpoint/2010/main" val="3329210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C81B7C-9BD5-4CF8-BAEB-A6CB78DA2F89}"/>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AD85F1D3-3353-4FC6-8854-51B0BFFD6D5A}"/>
              </a:ext>
            </a:extLst>
          </p:cNvPr>
          <p:cNvSpPr>
            <a:spLocks noGrp="1"/>
          </p:cNvSpPr>
          <p:nvPr>
            <p:ph type="dt" sz="half" idx="10"/>
          </p:nvPr>
        </p:nvSpPr>
        <p:spPr/>
        <p:txBody>
          <a:bodyPr/>
          <a:lstStyle/>
          <a:p>
            <a:fld id="{A4535E0C-D585-492F-8146-7493F4086301}" type="datetime1">
              <a:rPr lang="en-US" smtClean="0"/>
              <a:t>10/6/2022</a:t>
            </a:fld>
            <a:endParaRPr lang="en-US" dirty="0"/>
          </a:p>
        </p:txBody>
      </p:sp>
      <p:sp>
        <p:nvSpPr>
          <p:cNvPr id="4" name="Footer Placeholder 3">
            <a:extLst>
              <a:ext uri="{FF2B5EF4-FFF2-40B4-BE49-F238E27FC236}">
                <a16:creationId xmlns:a16="http://schemas.microsoft.com/office/drawing/2014/main" id="{F7226CE6-6BEB-46DB-BD4B-9B8AE89A1A8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1181BCCC-8B3F-40B3-91D5-52E53B2AAE11}"/>
              </a:ext>
            </a:extLst>
          </p:cNvPr>
          <p:cNvSpPr>
            <a:spLocks noGrp="1"/>
          </p:cNvSpPr>
          <p:nvPr>
            <p:ph type="sldNum" sz="quarter" idx="12"/>
          </p:nvPr>
        </p:nvSpPr>
        <p:spPr/>
        <p:txBody>
          <a:bodyPr/>
          <a:lstStyle/>
          <a:p>
            <a:fld id="{B4A918BC-4D43-4B42-B3C0-E7EBE25E6AF0}" type="slidenum">
              <a:rPr lang="en-US" smtClean="0"/>
              <a:t>‹N›</a:t>
            </a:fld>
            <a:endParaRPr lang="en-US" dirty="0"/>
          </a:p>
        </p:txBody>
      </p:sp>
      <p:sp>
        <p:nvSpPr>
          <p:cNvPr id="6" name="Rettangolo 5"/>
          <p:cNvSpPr/>
          <p:nvPr userDrawn="1"/>
        </p:nvSpPr>
        <p:spPr>
          <a:xfrm>
            <a:off x="11531065" y="5515276"/>
            <a:ext cx="279134" cy="10106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ttangolo 6"/>
          <p:cNvSpPr/>
          <p:nvPr userDrawn="1"/>
        </p:nvSpPr>
        <p:spPr>
          <a:xfrm>
            <a:off x="221381" y="2454442"/>
            <a:ext cx="11825147" cy="1925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419636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2C0FBB6-4CCA-4358-9DD5-CDF2173E63C8}"/>
              </a:ext>
            </a:extLst>
          </p:cNvPr>
          <p:cNvSpPr/>
          <p:nvPr/>
        </p:nvSpPr>
        <p:spPr>
          <a:xfrm>
            <a:off x="0" y="0"/>
            <a:ext cx="12192000"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Date Placeholder 1">
            <a:extLst>
              <a:ext uri="{FF2B5EF4-FFF2-40B4-BE49-F238E27FC236}">
                <a16:creationId xmlns:a16="http://schemas.microsoft.com/office/drawing/2014/main" id="{8902559A-671A-4FDE-82C3-1CF8CFCF18EC}"/>
              </a:ext>
            </a:extLst>
          </p:cNvPr>
          <p:cNvSpPr>
            <a:spLocks noGrp="1"/>
          </p:cNvSpPr>
          <p:nvPr>
            <p:ph type="dt" sz="half" idx="10"/>
          </p:nvPr>
        </p:nvSpPr>
        <p:spPr/>
        <p:txBody>
          <a:bodyPr/>
          <a:lstStyle/>
          <a:p>
            <a:fld id="{8CE48390-48B5-49AB-B019-A7C8FB8C31F6}" type="datetime1">
              <a:rPr lang="en-US" smtClean="0"/>
              <a:t>10/6/2022</a:t>
            </a:fld>
            <a:endParaRPr lang="en-US" dirty="0"/>
          </a:p>
        </p:txBody>
      </p:sp>
      <p:sp>
        <p:nvSpPr>
          <p:cNvPr id="3" name="Footer Placeholder 2">
            <a:extLst>
              <a:ext uri="{FF2B5EF4-FFF2-40B4-BE49-F238E27FC236}">
                <a16:creationId xmlns:a16="http://schemas.microsoft.com/office/drawing/2014/main" id="{78A14275-250D-437E-BAF1-5BB3CDE64AC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EFD93BDE-2A52-4AA7-B222-0F25570EBF77}"/>
              </a:ext>
            </a:extLst>
          </p:cNvPr>
          <p:cNvSpPr>
            <a:spLocks noGrp="1"/>
          </p:cNvSpPr>
          <p:nvPr>
            <p:ph type="sldNum" sz="quarter" idx="12"/>
          </p:nvPr>
        </p:nvSpPr>
        <p:spPr/>
        <p:txBody>
          <a:bodyPr/>
          <a:lstStyle/>
          <a:p>
            <a:fld id="{B4A918BC-4D43-4B42-B3C0-E7EBE25E6AF0}" type="slidenum">
              <a:rPr lang="en-US" smtClean="0"/>
              <a:t>‹N›</a:t>
            </a:fld>
            <a:endParaRPr lang="en-US" dirty="0"/>
          </a:p>
        </p:txBody>
      </p:sp>
      <p:cxnSp>
        <p:nvCxnSpPr>
          <p:cNvPr id="5" name="Straight Connector 4">
            <a:extLst>
              <a:ext uri="{FF2B5EF4-FFF2-40B4-BE49-F238E27FC236}">
                <a16:creationId xmlns:a16="http://schemas.microsoft.com/office/drawing/2014/main" id="{9E6B771E-DDF7-430C-9462-BA1D3742C84E}"/>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2072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DF9A0B00-F6ED-4C3A-97DC-C2AF9D62EE8B}"/>
              </a:ext>
            </a:extLst>
          </p:cNvPr>
          <p:cNvSpPr/>
          <p:nvPr/>
        </p:nvSpPr>
        <p:spPr>
          <a:xfrm>
            <a:off x="79067" y="0"/>
            <a:ext cx="4998624" cy="6858000"/>
          </a:xfrm>
          <a:prstGeom prst="rect">
            <a:avLst/>
          </a:prstGeom>
          <a:ln>
            <a:noFill/>
          </a:ln>
          <a:effectLst>
            <a:outerShdw blurRad="228600" dist="114300" dir="21540000" sx="96000" sy="96000" algn="t"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23" name="Rectangle 122">
            <a:extLst>
              <a:ext uri="{FF2B5EF4-FFF2-40B4-BE49-F238E27FC236}">
                <a16:creationId xmlns:a16="http://schemas.microsoft.com/office/drawing/2014/main" id="{3B025FD9-B9EF-4F5C-B67D-3485253B7A6A}"/>
              </a:ext>
            </a:extLst>
          </p:cNvPr>
          <p:cNvSpPr/>
          <p:nvPr/>
        </p:nvSpPr>
        <p:spPr>
          <a:xfrm>
            <a:off x="0" y="0"/>
            <a:ext cx="12188952"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8" name="Rectangle 7">
            <a:extLst>
              <a:ext uri="{FF2B5EF4-FFF2-40B4-BE49-F238E27FC236}">
                <a16:creationId xmlns:a16="http://schemas.microsoft.com/office/drawing/2014/main" id="{47F545CD-A200-4C66-BF9A-9B839D0CE648}"/>
              </a:ext>
            </a:extLst>
          </p:cNvPr>
          <p:cNvSpPr/>
          <p:nvPr/>
        </p:nvSpPr>
        <p:spPr>
          <a:xfrm>
            <a:off x="0" y="0"/>
            <a:ext cx="6096000" cy="6858000"/>
          </a:xfrm>
          <a:prstGeom prst="rect">
            <a:avLst/>
          </a:prstGeom>
          <a:ln>
            <a:noFill/>
          </a:ln>
          <a:effectLst>
            <a:outerShdw blurRad="228600" dist="152400" dir="21540000" sx="96000" sy="96000" algn="t"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6110916-EEE9-418C-B24A-EC09A6D22859}"/>
              </a:ext>
            </a:extLst>
          </p:cNvPr>
          <p:cNvSpPr>
            <a:spLocks noGrp="1"/>
          </p:cNvSpPr>
          <p:nvPr>
            <p:ph type="title"/>
          </p:nvPr>
        </p:nvSpPr>
        <p:spPr>
          <a:xfrm>
            <a:off x="770537" y="872836"/>
            <a:ext cx="4560525" cy="2281050"/>
          </a:xfrm>
        </p:spPr>
        <p:txBody>
          <a:bodyPr anchor="b">
            <a:no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9C3A0F4-FD98-409E-B41A-5F4352C6A8E5}"/>
              </a:ext>
            </a:extLst>
          </p:cNvPr>
          <p:cNvSpPr>
            <a:spLocks noGrp="1"/>
          </p:cNvSpPr>
          <p:nvPr>
            <p:ph idx="1"/>
          </p:nvPr>
        </p:nvSpPr>
        <p:spPr>
          <a:xfrm>
            <a:off x="6621781" y="872837"/>
            <a:ext cx="4520593" cy="5140036"/>
          </a:xfrm>
        </p:spPr>
        <p:txBody>
          <a:bodyPr>
            <a:normAutofit/>
          </a:bodyPr>
          <a:lstStyle>
            <a:lvl1pPr algn="l">
              <a:defRPr sz="2800"/>
            </a:lvl1pPr>
            <a:lvl2pPr algn="l">
              <a:defRPr sz="2400"/>
            </a:lvl2pPr>
            <a:lvl3pPr algn="l">
              <a:defRPr sz="2000"/>
            </a:lvl3pPr>
            <a:lvl4pPr algn="l">
              <a:defRPr sz="1800"/>
            </a:lvl4pPr>
            <a:lvl5pPr algn="l">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3EFABF6F-6E7C-4B3F-B205-09361DA5898B}"/>
              </a:ext>
            </a:extLst>
          </p:cNvPr>
          <p:cNvSpPr>
            <a:spLocks noGrp="1"/>
          </p:cNvSpPr>
          <p:nvPr>
            <p:ph type="body" sz="half" idx="2"/>
          </p:nvPr>
        </p:nvSpPr>
        <p:spPr>
          <a:xfrm>
            <a:off x="770537" y="3442854"/>
            <a:ext cx="4560525" cy="2576945"/>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25198D-8500-4277-AA5D-3C3D8FDDCF4B}"/>
              </a:ext>
            </a:extLst>
          </p:cNvPr>
          <p:cNvSpPr>
            <a:spLocks noGrp="1"/>
          </p:cNvSpPr>
          <p:nvPr>
            <p:ph type="dt" sz="half" idx="10"/>
          </p:nvPr>
        </p:nvSpPr>
        <p:spPr>
          <a:xfrm>
            <a:off x="329184" y="6236208"/>
            <a:ext cx="3037459" cy="365125"/>
          </a:xfrm>
        </p:spPr>
        <p:txBody>
          <a:bodyPr/>
          <a:lstStyle/>
          <a:p>
            <a:fld id="{962E767E-8A14-4E70-91B9-2101CBC4D7BD}" type="datetime1">
              <a:rPr lang="en-US" smtClean="0"/>
              <a:t>10/6/2022</a:t>
            </a:fld>
            <a:endParaRPr lang="en-US" dirty="0"/>
          </a:p>
        </p:txBody>
      </p:sp>
      <p:sp>
        <p:nvSpPr>
          <p:cNvPr id="6" name="Footer Placeholder 5">
            <a:extLst>
              <a:ext uri="{FF2B5EF4-FFF2-40B4-BE49-F238E27FC236}">
                <a16:creationId xmlns:a16="http://schemas.microsoft.com/office/drawing/2014/main" id="{F98D219F-027A-4632-9FB0-BD098D5693DB}"/>
              </a:ext>
            </a:extLst>
          </p:cNvPr>
          <p:cNvSpPr>
            <a:spLocks noGrp="1"/>
          </p:cNvSpPr>
          <p:nvPr>
            <p:ph type="ftr" sz="quarter" idx="11"/>
          </p:nvPr>
        </p:nvSpPr>
        <p:spPr>
          <a:xfrm>
            <a:off x="329184" y="237744"/>
            <a:ext cx="3792532" cy="365125"/>
          </a:xfrm>
        </p:spPr>
        <p:txBody>
          <a:bodyPr/>
          <a:lstStyle>
            <a:lvl1pPr algn="l">
              <a:defRPr/>
            </a:lvl1pPr>
          </a:lstStyle>
          <a:p>
            <a:endParaRPr lang="en-US" dirty="0"/>
          </a:p>
        </p:txBody>
      </p:sp>
      <p:sp>
        <p:nvSpPr>
          <p:cNvPr id="7" name="Slide Number Placeholder 6">
            <a:extLst>
              <a:ext uri="{FF2B5EF4-FFF2-40B4-BE49-F238E27FC236}">
                <a16:creationId xmlns:a16="http://schemas.microsoft.com/office/drawing/2014/main" id="{CA30C82B-C7DC-434D-8768-DE9D1176715B}"/>
              </a:ext>
            </a:extLst>
          </p:cNvPr>
          <p:cNvSpPr>
            <a:spLocks noGrp="1"/>
          </p:cNvSpPr>
          <p:nvPr>
            <p:ph type="sldNum" sz="quarter" idx="12"/>
          </p:nvPr>
        </p:nvSpPr>
        <p:spPr>
          <a:xfrm>
            <a:off x="11292840" y="237744"/>
            <a:ext cx="756746" cy="365760"/>
          </a:xfrm>
        </p:spPr>
        <p:txBody>
          <a:bodyPr/>
          <a:lstStyle/>
          <a:p>
            <a:fld id="{B4A918BC-4D43-4B42-B3C0-E7EBE25E6AF0}" type="slidenum">
              <a:rPr lang="en-US" smtClean="0"/>
              <a:t>‹N›</a:t>
            </a:fld>
            <a:endParaRPr lang="en-US" dirty="0"/>
          </a:p>
        </p:txBody>
      </p:sp>
      <p:cxnSp>
        <p:nvCxnSpPr>
          <p:cNvPr id="129" name="Straight Connector 128">
            <a:extLst>
              <a:ext uri="{FF2B5EF4-FFF2-40B4-BE49-F238E27FC236}">
                <a16:creationId xmlns:a16="http://schemas.microsoft.com/office/drawing/2014/main" id="{A8CCC603-9605-46C8-9034-8DAE6AC40DD9}"/>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CBBF1D9-8F8F-45A3-BDB4-952D0FB20A4D}"/>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6075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useBgFill="1">
        <p:nvSpPr>
          <p:cNvPr id="72" name="Rectangle 71">
            <a:extLst>
              <a:ext uri="{FF2B5EF4-FFF2-40B4-BE49-F238E27FC236}">
                <a16:creationId xmlns:a16="http://schemas.microsoft.com/office/drawing/2014/main" id="{CBEB8797-B080-41A6-B14E-8DC7F0F27E4E}"/>
              </a:ext>
            </a:extLst>
          </p:cNvPr>
          <p:cNvSpPr/>
          <p:nvPr/>
        </p:nvSpPr>
        <p:spPr>
          <a:xfrm>
            <a:off x="0" y="0"/>
            <a:ext cx="12188952"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3" name="Rectangle 12">
            <a:extLst>
              <a:ext uri="{FF2B5EF4-FFF2-40B4-BE49-F238E27FC236}">
                <a16:creationId xmlns:a16="http://schemas.microsoft.com/office/drawing/2014/main" id="{0C6C7272-A552-46B3-992F-F5ADD5AA2443}"/>
              </a:ext>
            </a:extLst>
          </p:cNvPr>
          <p:cNvSpPr/>
          <p:nvPr/>
        </p:nvSpPr>
        <p:spPr>
          <a:xfrm>
            <a:off x="-1" y="0"/>
            <a:ext cx="6087677" cy="6858000"/>
          </a:xfrm>
          <a:prstGeom prst="rect">
            <a:avLst/>
          </a:prstGeom>
          <a:solidFill>
            <a:schemeClr val="bg1"/>
          </a:solidFill>
          <a:ln>
            <a:noFill/>
          </a:ln>
          <a:effectLst>
            <a:outerShdw blurRad="228600" dist="152400" dir="21540000" sx="96000" sy="96000" algn="t"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2" name="Title 1">
            <a:extLst>
              <a:ext uri="{FF2B5EF4-FFF2-40B4-BE49-F238E27FC236}">
                <a16:creationId xmlns:a16="http://schemas.microsoft.com/office/drawing/2014/main" id="{C25F6AD1-1E6C-46AF-8431-6627180FFD2E}"/>
              </a:ext>
            </a:extLst>
          </p:cNvPr>
          <p:cNvSpPr>
            <a:spLocks noGrp="1"/>
          </p:cNvSpPr>
          <p:nvPr>
            <p:ph type="title"/>
          </p:nvPr>
        </p:nvSpPr>
        <p:spPr>
          <a:xfrm>
            <a:off x="768733" y="858981"/>
            <a:ext cx="4556749" cy="2281052"/>
          </a:xfrm>
        </p:spPr>
        <p:txBody>
          <a:bodyPr anchor="b"/>
          <a:lstStyle>
            <a:lvl1pPr>
              <a:defRPr lang="en-US" sz="3600" kern="1200" dirty="0">
                <a:solidFill>
                  <a:schemeClr val="tx1"/>
                </a:solidFill>
                <a:latin typeface="+mj-lt"/>
                <a:ea typeface="+mj-ea"/>
                <a:cs typeface="+mj-cs"/>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E88A91F9-760E-4CF4-8A03-FA1482C35EB7}"/>
              </a:ext>
            </a:extLst>
          </p:cNvPr>
          <p:cNvSpPr>
            <a:spLocks noGrp="1"/>
          </p:cNvSpPr>
          <p:nvPr>
            <p:ph type="pic" idx="1"/>
          </p:nvPr>
        </p:nvSpPr>
        <p:spPr>
          <a:xfrm>
            <a:off x="6559826" y="865909"/>
            <a:ext cx="4582548" cy="512618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D149A9D5-BA6E-4C4A-88A0-5BB86958B8E6}"/>
              </a:ext>
            </a:extLst>
          </p:cNvPr>
          <p:cNvSpPr>
            <a:spLocks noGrp="1"/>
          </p:cNvSpPr>
          <p:nvPr>
            <p:ph type="body" sz="half" idx="2"/>
          </p:nvPr>
        </p:nvSpPr>
        <p:spPr>
          <a:xfrm>
            <a:off x="768733" y="3429000"/>
            <a:ext cx="4556749" cy="2590800"/>
          </a:xfrm>
        </p:spPr>
        <p:txBody>
          <a:bodyPr/>
          <a:lstStyle>
            <a:lvl1pPr marL="0" indent="0">
              <a:buNone/>
              <a:defRPr lang="en-US" sz="2400" kern="1200" dirty="0">
                <a:solidFill>
                  <a:schemeClr val="tx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756899E-70A1-4EFB-87EC-6C4F3BC0360B}"/>
              </a:ext>
            </a:extLst>
          </p:cNvPr>
          <p:cNvSpPr>
            <a:spLocks noGrp="1"/>
          </p:cNvSpPr>
          <p:nvPr>
            <p:ph type="dt" sz="half" idx="10"/>
          </p:nvPr>
        </p:nvSpPr>
        <p:spPr>
          <a:xfrm>
            <a:off x="329184" y="6236208"/>
            <a:ext cx="3037459" cy="365125"/>
          </a:xfrm>
        </p:spPr>
        <p:txBody>
          <a:bodyPr/>
          <a:lstStyle/>
          <a:p>
            <a:fld id="{01AF0C4B-5A4A-45CA-ABEC-10F107160D33}" type="datetime1">
              <a:rPr lang="en-US" smtClean="0"/>
              <a:t>10/6/2022</a:t>
            </a:fld>
            <a:endParaRPr lang="en-US" dirty="0"/>
          </a:p>
        </p:txBody>
      </p:sp>
      <p:sp>
        <p:nvSpPr>
          <p:cNvPr id="6" name="Footer Placeholder 5">
            <a:extLst>
              <a:ext uri="{FF2B5EF4-FFF2-40B4-BE49-F238E27FC236}">
                <a16:creationId xmlns:a16="http://schemas.microsoft.com/office/drawing/2014/main" id="{5FC34B05-4931-4BC8-BD43-9E6B944B3069}"/>
              </a:ext>
            </a:extLst>
          </p:cNvPr>
          <p:cNvSpPr>
            <a:spLocks noGrp="1"/>
          </p:cNvSpPr>
          <p:nvPr>
            <p:ph type="ftr" sz="quarter" idx="11"/>
          </p:nvPr>
        </p:nvSpPr>
        <p:spPr>
          <a:xfrm>
            <a:off x="329184" y="237744"/>
            <a:ext cx="4114800" cy="365125"/>
          </a:xfrm>
        </p:spPr>
        <p:txBody>
          <a:bodyPr/>
          <a:lstStyle>
            <a:lvl1pPr algn="l">
              <a:defRPr/>
            </a:lvl1pPr>
          </a:lstStyle>
          <a:p>
            <a:endParaRPr lang="en-US" dirty="0"/>
          </a:p>
        </p:txBody>
      </p:sp>
      <p:sp>
        <p:nvSpPr>
          <p:cNvPr id="7" name="Slide Number Placeholder 6">
            <a:extLst>
              <a:ext uri="{FF2B5EF4-FFF2-40B4-BE49-F238E27FC236}">
                <a16:creationId xmlns:a16="http://schemas.microsoft.com/office/drawing/2014/main" id="{AD4ABE5D-7EA4-4D33-B23E-52E640CBF217}"/>
              </a:ext>
            </a:extLst>
          </p:cNvPr>
          <p:cNvSpPr>
            <a:spLocks noGrp="1"/>
          </p:cNvSpPr>
          <p:nvPr>
            <p:ph type="sldNum" sz="quarter" idx="12"/>
          </p:nvPr>
        </p:nvSpPr>
        <p:spPr>
          <a:xfrm>
            <a:off x="11292840" y="237744"/>
            <a:ext cx="756746" cy="365760"/>
          </a:xfrm>
        </p:spPr>
        <p:txBody>
          <a:bodyPr/>
          <a:lstStyle/>
          <a:p>
            <a:fld id="{B4A918BC-4D43-4B42-B3C0-E7EBE25E6AF0}" type="slidenum">
              <a:rPr lang="en-US" smtClean="0"/>
              <a:t>‹N›</a:t>
            </a:fld>
            <a:endParaRPr lang="en-US" dirty="0"/>
          </a:p>
        </p:txBody>
      </p:sp>
      <p:cxnSp>
        <p:nvCxnSpPr>
          <p:cNvPr id="74" name="Straight Connector 73">
            <a:extLst>
              <a:ext uri="{FF2B5EF4-FFF2-40B4-BE49-F238E27FC236}">
                <a16:creationId xmlns:a16="http://schemas.microsoft.com/office/drawing/2014/main" id="{DF0DB5EA-94EC-4DB5-B8E5-B454005C1552}"/>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699FF82-B951-46E6-AEA7-0993C867FB6D}"/>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4300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38E7D36-B1C9-463C-983F-AEA5810A60D0}"/>
              </a:ext>
            </a:extLst>
          </p:cNvPr>
          <p:cNvSpPr/>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7B9A221-B33F-47C2-85FF-2C8F363D797B}"/>
              </a:ext>
            </a:extLst>
          </p:cNvPr>
          <p:cNvSpPr/>
          <p:nvPr/>
        </p:nvSpPr>
        <p:spPr>
          <a:xfrm>
            <a:off x="0" y="0"/>
            <a:ext cx="12188952" cy="6858000"/>
          </a:xfrm>
          <a:prstGeom prst="rect">
            <a:avLst/>
          </a:prstGeom>
          <a:solidFill>
            <a:schemeClr val="bg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8" name="Rectangle 7">
            <a:extLst>
              <a:ext uri="{FF2B5EF4-FFF2-40B4-BE49-F238E27FC236}">
                <a16:creationId xmlns:a16="http://schemas.microsoft.com/office/drawing/2014/main" id="{CD0E0EF1-7626-4514-9337-271DD661B1EB}"/>
              </a:ext>
            </a:extLst>
          </p:cNvPr>
          <p:cNvSpPr/>
          <p:nvPr/>
        </p:nvSpPr>
        <p:spPr>
          <a:xfrm>
            <a:off x="0" y="0"/>
            <a:ext cx="12188952"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65" name="Rectangle 64">
            <a:extLst>
              <a:ext uri="{FF2B5EF4-FFF2-40B4-BE49-F238E27FC236}">
                <a16:creationId xmlns:a16="http://schemas.microsoft.com/office/drawing/2014/main" id="{5F0B1492-9A00-4F80-8771-0BB2C2C4353C}"/>
              </a:ext>
            </a:extLst>
          </p:cNvPr>
          <p:cNvSpPr/>
          <p:nvPr/>
        </p:nvSpPr>
        <p:spPr>
          <a:xfrm>
            <a:off x="0" y="-2"/>
            <a:ext cx="12188952" cy="2544415"/>
          </a:xfrm>
          <a:prstGeom prst="rect">
            <a:avLst/>
          </a:prstGeom>
          <a:ln>
            <a:noFill/>
          </a:ln>
          <a:effectLst>
            <a:outerShdw blurRad="190500" dist="127000" dir="5460000" sx="94000" sy="94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0F462805-4F8E-44FE-905C-2C3F1A2B3D44}"/>
              </a:ext>
            </a:extLst>
          </p:cNvPr>
          <p:cNvSpPr>
            <a:spLocks noGrp="1"/>
          </p:cNvSpPr>
          <p:nvPr>
            <p:ph type="title"/>
          </p:nvPr>
        </p:nvSpPr>
        <p:spPr>
          <a:xfrm>
            <a:off x="761801" y="858982"/>
            <a:ext cx="10380573" cy="143227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345021C-0380-49AA-ADA1-A8B473FBF572}"/>
              </a:ext>
            </a:extLst>
          </p:cNvPr>
          <p:cNvSpPr>
            <a:spLocks noGrp="1"/>
          </p:cNvSpPr>
          <p:nvPr>
            <p:ph type="body" idx="1"/>
          </p:nvPr>
        </p:nvSpPr>
        <p:spPr>
          <a:xfrm>
            <a:off x="761799" y="2750126"/>
            <a:ext cx="10381205" cy="326178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B7A2409-F298-40BF-BFAC-65A3E71D29E8}"/>
              </a:ext>
            </a:extLst>
          </p:cNvPr>
          <p:cNvSpPr>
            <a:spLocks noGrp="1"/>
          </p:cNvSpPr>
          <p:nvPr>
            <p:ph type="dt" sz="half" idx="2"/>
          </p:nvPr>
        </p:nvSpPr>
        <p:spPr>
          <a:xfrm>
            <a:off x="332481" y="6240079"/>
            <a:ext cx="4114800" cy="365125"/>
          </a:xfrm>
          <a:prstGeom prst="rect">
            <a:avLst/>
          </a:prstGeom>
        </p:spPr>
        <p:txBody>
          <a:bodyPr vert="horz" lIns="91440" tIns="45720" rIns="91440" bIns="45720" rtlCol="0" anchor="ctr"/>
          <a:lstStyle>
            <a:lvl1pPr algn="l">
              <a:defRPr sz="900">
                <a:solidFill>
                  <a:schemeClr val="tx1"/>
                </a:solidFill>
              </a:defRPr>
            </a:lvl1pPr>
          </a:lstStyle>
          <a:p>
            <a:fld id="{6989806E-8E94-473C-AEE7-BE6F15F85533}" type="datetime1">
              <a:rPr lang="en-US" smtClean="0"/>
              <a:t>10/6/2022</a:t>
            </a:fld>
            <a:endParaRPr lang="en-US" dirty="0"/>
          </a:p>
        </p:txBody>
      </p:sp>
      <p:sp>
        <p:nvSpPr>
          <p:cNvPr id="5" name="Footer Placeholder 4">
            <a:extLst>
              <a:ext uri="{FF2B5EF4-FFF2-40B4-BE49-F238E27FC236}">
                <a16:creationId xmlns:a16="http://schemas.microsoft.com/office/drawing/2014/main" id="{CB4799D8-4DBF-4BB2-8D2B-65592ADC9004}"/>
              </a:ext>
            </a:extLst>
          </p:cNvPr>
          <p:cNvSpPr>
            <a:spLocks noGrp="1"/>
          </p:cNvSpPr>
          <p:nvPr>
            <p:ph type="ftr" sz="quarter" idx="3"/>
          </p:nvPr>
        </p:nvSpPr>
        <p:spPr>
          <a:xfrm>
            <a:off x="332481" y="236199"/>
            <a:ext cx="4114800" cy="365125"/>
          </a:xfrm>
          <a:prstGeom prst="rect">
            <a:avLst/>
          </a:prstGeom>
        </p:spPr>
        <p:txBody>
          <a:bodyPr vert="horz" lIns="91440" tIns="45720" rIns="91440" bIns="45720" rtlCol="0" anchor="ctr"/>
          <a:lstStyle>
            <a:lvl1pPr algn="l">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F9F99666-11C3-48A1-966C-439EBF9D9A01}"/>
              </a:ext>
            </a:extLst>
          </p:cNvPr>
          <p:cNvSpPr>
            <a:spLocks noGrp="1"/>
          </p:cNvSpPr>
          <p:nvPr>
            <p:ph type="sldNum" sz="quarter" idx="4"/>
          </p:nvPr>
        </p:nvSpPr>
        <p:spPr>
          <a:xfrm>
            <a:off x="11289782" y="235881"/>
            <a:ext cx="756746" cy="365760"/>
          </a:xfrm>
          <a:prstGeom prst="rect">
            <a:avLst/>
          </a:prstGeom>
        </p:spPr>
        <p:txBody>
          <a:bodyPr vert="horz" lIns="91440" tIns="45720" rIns="91440" bIns="45720" rtlCol="0" anchor="ctr"/>
          <a:lstStyle>
            <a:lvl1pPr algn="ctr">
              <a:defRPr lang="en-US" sz="1400" b="1" kern="1200" smtClean="0">
                <a:solidFill>
                  <a:schemeClr val="tx1"/>
                </a:solidFill>
                <a:latin typeface="Bierstadt" panose="020B0504020202020204" pitchFamily="34" charset="0"/>
                <a:ea typeface="+mn-ea"/>
                <a:cs typeface="+mn-cs"/>
              </a:defRPr>
            </a:lvl1pPr>
          </a:lstStyle>
          <a:p>
            <a:fld id="{B4A918BC-4D43-4B42-B3C0-E7EBE25E6AF0}" type="slidenum">
              <a:rPr lang="en-US" smtClean="0"/>
              <a:pPr/>
              <a:t>‹N›</a:t>
            </a:fld>
            <a:endParaRPr lang="en-US" dirty="0"/>
          </a:p>
        </p:txBody>
      </p:sp>
      <p:cxnSp>
        <p:nvCxnSpPr>
          <p:cNvPr id="119" name="Straight Connector 118">
            <a:extLst>
              <a:ext uri="{FF2B5EF4-FFF2-40B4-BE49-F238E27FC236}">
                <a16:creationId xmlns:a16="http://schemas.microsoft.com/office/drawing/2014/main" id="{7FAC7B62-8ACC-41ED-80AB-8D1CDF38B9E4}"/>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45FF525-9A83-4625-99D9-B267BDE077E7}"/>
              </a:ext>
            </a:extLst>
          </p:cNvPr>
          <p:cNvCxnSpPr>
            <a:cxnSpLocks/>
          </p:cNvCxnSpPr>
          <p:nvPr/>
        </p:nvCxnSpPr>
        <p:spPr>
          <a:xfrm>
            <a:off x="11668155" y="5641010"/>
            <a:ext cx="0" cy="59906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7483695"/>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33" r:id="rId6"/>
    <p:sldLayoutId id="2147483729" r:id="rId7"/>
    <p:sldLayoutId id="2147483730" r:id="rId8"/>
    <p:sldLayoutId id="2147483731" r:id="rId9"/>
    <p:sldLayoutId id="2147483732" r:id="rId10"/>
    <p:sldLayoutId id="2147483734" r:id="rId11"/>
  </p:sldLayoutIdLst>
  <p:hf sldNum="0" hdr="0" ftr="0" dt="0"/>
  <p:txStyles>
    <p:titleStyle>
      <a:lvl1pPr algn="l" defTabSz="914400" rtl="0" eaLnBrk="1" latinLnBrk="0" hangingPunct="1">
        <a:lnSpc>
          <a:spcPct val="10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110000"/>
        </a:lnSpc>
        <a:spcBef>
          <a:spcPts val="1000"/>
        </a:spcBef>
        <a:buFont typeface="Arial" panose="020B0604020202020204" pitchFamily="34" charset="0"/>
        <a:buNone/>
        <a:defRPr sz="2200" kern="1200">
          <a:solidFill>
            <a:schemeClr val="tx1"/>
          </a:solidFill>
          <a:latin typeface="+mn-lt"/>
          <a:ea typeface="+mn-ea"/>
          <a:cs typeface="+mn-cs"/>
        </a:defRPr>
      </a:lvl1pPr>
      <a:lvl2pPr marL="228600" indent="0" algn="l" defTabSz="914400" rtl="0" eaLnBrk="1" latinLnBrk="0" hangingPunct="1">
        <a:lnSpc>
          <a:spcPct val="110000"/>
        </a:lnSpc>
        <a:spcBef>
          <a:spcPts val="500"/>
        </a:spcBef>
        <a:buFont typeface="Arial" panose="020B0604020202020204" pitchFamily="34" charset="0"/>
        <a:buNone/>
        <a:defRPr sz="2000" kern="1200">
          <a:solidFill>
            <a:schemeClr val="tx1"/>
          </a:solidFill>
          <a:latin typeface="+mn-lt"/>
          <a:ea typeface="+mn-ea"/>
          <a:cs typeface="+mn-cs"/>
        </a:defRPr>
      </a:lvl2pPr>
      <a:lvl3pPr marL="457200" indent="0" algn="l" defTabSz="914400" rtl="0" eaLnBrk="1" latinLnBrk="0" hangingPunct="1">
        <a:lnSpc>
          <a:spcPct val="110000"/>
        </a:lnSpc>
        <a:spcBef>
          <a:spcPts val="500"/>
        </a:spcBef>
        <a:buFont typeface="Arial" panose="020B0604020202020204" pitchFamily="34" charset="0"/>
        <a:buNone/>
        <a:defRPr sz="1800" kern="1200">
          <a:solidFill>
            <a:schemeClr val="tx1"/>
          </a:solidFill>
          <a:latin typeface="+mn-lt"/>
          <a:ea typeface="+mn-ea"/>
          <a:cs typeface="+mn-cs"/>
        </a:defRPr>
      </a:lvl3pPr>
      <a:lvl4pPr marL="685800" indent="0" algn="l" defTabSz="914400" rtl="0" eaLnBrk="1" latinLnBrk="0" hangingPunct="1">
        <a:lnSpc>
          <a:spcPct val="110000"/>
        </a:lnSpc>
        <a:spcBef>
          <a:spcPts val="500"/>
        </a:spcBef>
        <a:buFont typeface="Arial" panose="020B0604020202020204" pitchFamily="34" charset="0"/>
        <a:buNone/>
        <a:defRPr sz="1600" kern="1200">
          <a:solidFill>
            <a:schemeClr val="tx1"/>
          </a:solidFill>
          <a:latin typeface="+mn-lt"/>
          <a:ea typeface="+mn-ea"/>
          <a:cs typeface="+mn-cs"/>
        </a:defRPr>
      </a:lvl4pPr>
      <a:lvl5pPr marL="914400" indent="0" algn="l" defTabSz="914400" rtl="0" eaLnBrk="1" latinLnBrk="0" hangingPunct="1">
        <a:lnSpc>
          <a:spcPct val="110000"/>
        </a:lnSpc>
        <a:spcBef>
          <a:spcPts val="500"/>
        </a:spcBef>
        <a:buFont typeface="Arial" panose="020B0604020202020204"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1"/>
        <p:cNvGrpSpPr/>
        <p:nvPr/>
      </p:nvGrpSpPr>
      <p:grpSpPr>
        <a:xfrm>
          <a:off x="0" y="0"/>
          <a:ext cx="0" cy="0"/>
          <a:chOff x="0" y="0"/>
          <a:chExt cx="0" cy="0"/>
        </a:xfrm>
      </p:grpSpPr>
      <p:grpSp>
        <p:nvGrpSpPr>
          <p:cNvPr id="102" name="Google Shape;102;p20"/>
          <p:cNvGrpSpPr/>
          <p:nvPr/>
        </p:nvGrpSpPr>
        <p:grpSpPr>
          <a:xfrm>
            <a:off x="431371" y="260648"/>
            <a:ext cx="11329259" cy="6270634"/>
            <a:chOff x="323528" y="260648"/>
            <a:chExt cx="8496944" cy="6480720"/>
          </a:xfrm>
        </p:grpSpPr>
        <p:sp>
          <p:nvSpPr>
            <p:cNvPr id="103" name="Google Shape;103;p20"/>
            <p:cNvSpPr/>
            <p:nvPr/>
          </p:nvSpPr>
          <p:spPr>
            <a:xfrm>
              <a:off x="323528" y="260648"/>
              <a:ext cx="8496944" cy="6480720"/>
            </a:xfrm>
            <a:prstGeom prst="rect">
              <a:avLst/>
            </a:prstGeom>
            <a:noFill/>
            <a:ln w="12700" cap="flat" cmpd="sng">
              <a:solidFill>
                <a:srgbClr val="009FD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4" name="Google Shape;104;p20"/>
            <p:cNvSpPr/>
            <p:nvPr/>
          </p:nvSpPr>
          <p:spPr>
            <a:xfrm>
              <a:off x="323528" y="6235290"/>
              <a:ext cx="8064896" cy="502283"/>
            </a:xfrm>
            <a:prstGeom prst="rect">
              <a:avLst/>
            </a:prstGeom>
            <a:noFill/>
            <a:ln w="9525" cap="flat" cmpd="sng">
              <a:solidFill>
                <a:srgbClr val="009FD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5" name="Google Shape;105;p20"/>
            <p:cNvSpPr/>
            <p:nvPr/>
          </p:nvSpPr>
          <p:spPr>
            <a:xfrm>
              <a:off x="8388424" y="6235291"/>
              <a:ext cx="432048" cy="502283"/>
            </a:xfrm>
            <a:prstGeom prst="rect">
              <a:avLst/>
            </a:prstGeom>
            <a:noFill/>
            <a:ln w="9525" cap="flat" cmpd="sng">
              <a:solidFill>
                <a:srgbClr val="009FD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106" name="Google Shape;106;p20"/>
          <p:cNvSpPr txBox="1">
            <a:spLocks noGrp="1"/>
          </p:cNvSpPr>
          <p:nvPr>
            <p:ph type="sldNum" idx="12"/>
          </p:nvPr>
        </p:nvSpPr>
        <p:spPr>
          <a:xfrm>
            <a:off x="8794424" y="6184710"/>
            <a:ext cx="2804160" cy="342900"/>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1800" b="0" i="0" u="none" strike="noStrike" cap="none">
                <a:solidFill>
                  <a:srgbClr val="888888"/>
                </a:solidFill>
                <a:latin typeface="Calibri"/>
                <a:ea typeface="Calibri"/>
                <a:cs typeface="Calibri"/>
                <a:sym typeface="Calibri"/>
              </a:defRPr>
            </a:lvl1pPr>
            <a:lvl2pPr marL="0" marR="0" lvl="1" indent="0" algn="r" rtl="0">
              <a:spcBef>
                <a:spcPts val="0"/>
              </a:spcBef>
              <a:buNone/>
              <a:defRPr sz="1800" b="0" i="0" u="none" strike="noStrike" cap="none">
                <a:solidFill>
                  <a:srgbClr val="888888"/>
                </a:solidFill>
                <a:latin typeface="Calibri"/>
                <a:ea typeface="Calibri"/>
                <a:cs typeface="Calibri"/>
                <a:sym typeface="Calibri"/>
              </a:defRPr>
            </a:lvl2pPr>
            <a:lvl3pPr marL="0" marR="0" lvl="2" indent="0" algn="r" rtl="0">
              <a:spcBef>
                <a:spcPts val="0"/>
              </a:spcBef>
              <a:buNone/>
              <a:defRPr sz="1800" b="0" i="0" u="none" strike="noStrike" cap="none">
                <a:solidFill>
                  <a:srgbClr val="888888"/>
                </a:solidFill>
                <a:latin typeface="Calibri"/>
                <a:ea typeface="Calibri"/>
                <a:cs typeface="Calibri"/>
                <a:sym typeface="Calibri"/>
              </a:defRPr>
            </a:lvl3pPr>
            <a:lvl4pPr marL="0" marR="0" lvl="3" indent="0" algn="r" rtl="0">
              <a:spcBef>
                <a:spcPts val="0"/>
              </a:spcBef>
              <a:buNone/>
              <a:defRPr sz="1800" b="0" i="0" u="none" strike="noStrike" cap="none">
                <a:solidFill>
                  <a:srgbClr val="888888"/>
                </a:solidFill>
                <a:latin typeface="Calibri"/>
                <a:ea typeface="Calibri"/>
                <a:cs typeface="Calibri"/>
                <a:sym typeface="Calibri"/>
              </a:defRPr>
            </a:lvl4pPr>
            <a:lvl5pPr marL="0" marR="0" lvl="4" indent="0" algn="r" rtl="0">
              <a:spcBef>
                <a:spcPts val="0"/>
              </a:spcBef>
              <a:buNone/>
              <a:defRPr sz="1800" b="0" i="0" u="none" strike="noStrike" cap="none">
                <a:solidFill>
                  <a:srgbClr val="888888"/>
                </a:solidFill>
                <a:latin typeface="Calibri"/>
                <a:ea typeface="Calibri"/>
                <a:cs typeface="Calibri"/>
                <a:sym typeface="Calibri"/>
              </a:defRPr>
            </a:lvl5pPr>
            <a:lvl6pPr marL="0" marR="0" lvl="5" indent="0" algn="r" rtl="0">
              <a:spcBef>
                <a:spcPts val="0"/>
              </a:spcBef>
              <a:buNone/>
              <a:defRPr sz="1800" b="0" i="0" u="none" strike="noStrike" cap="none">
                <a:solidFill>
                  <a:srgbClr val="888888"/>
                </a:solidFill>
                <a:latin typeface="Calibri"/>
                <a:ea typeface="Calibri"/>
                <a:cs typeface="Calibri"/>
                <a:sym typeface="Calibri"/>
              </a:defRPr>
            </a:lvl6pPr>
            <a:lvl7pPr marL="0" marR="0" lvl="6" indent="0" algn="r" rtl="0">
              <a:spcBef>
                <a:spcPts val="0"/>
              </a:spcBef>
              <a:buNone/>
              <a:defRPr sz="1800" b="0" i="0" u="none" strike="noStrike" cap="none">
                <a:solidFill>
                  <a:srgbClr val="888888"/>
                </a:solidFill>
                <a:latin typeface="Calibri"/>
                <a:ea typeface="Calibri"/>
                <a:cs typeface="Calibri"/>
                <a:sym typeface="Calibri"/>
              </a:defRPr>
            </a:lvl7pPr>
            <a:lvl8pPr marL="0" marR="0" lvl="7" indent="0" algn="r" rtl="0">
              <a:spcBef>
                <a:spcPts val="0"/>
              </a:spcBef>
              <a:buNone/>
              <a:defRPr sz="1800" b="0" i="0" u="none" strike="noStrike" cap="none">
                <a:solidFill>
                  <a:srgbClr val="888888"/>
                </a:solidFill>
                <a:latin typeface="Calibri"/>
                <a:ea typeface="Calibri"/>
                <a:cs typeface="Calibri"/>
                <a:sym typeface="Calibri"/>
              </a:defRPr>
            </a:lvl8pPr>
            <a:lvl9pPr marL="0" marR="0" lvl="8" indent="0" algn="r" rtl="0">
              <a:spcBef>
                <a:spcPts val="0"/>
              </a:spcBef>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extLst>
      <p:ext uri="{BB962C8B-B14F-4D97-AF65-F5344CB8AC3E}">
        <p14:creationId xmlns:p14="http://schemas.microsoft.com/office/powerpoint/2010/main" val="412711119"/>
      </p:ext>
    </p:extLst>
  </p:cSld>
  <p:clrMap bg1="lt1" tx1="dk1" bg2="dk2" tx2="lt2" accent1="accent1" accent2="accent2" accent3="accent3" accent4="accent4" accent5="accent5" accent6="accent6" hlink="hlink" folHlink="folHlink"/>
  <p:sldLayoutIdLst>
    <p:sldLayoutId id="2147483742" r:id="rId1"/>
    <p:sldLayoutId id="2147483744"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2.tmp"/><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emf"/></Relationships>
</file>

<file path=ppt/slides/_rels/slide2.xml.rels><?xml version="1.0" encoding="UTF-8" standalone="yes"?>
<Relationships xmlns="http://schemas.openxmlformats.org/package/2006/relationships"><Relationship Id="rId3" Type="http://schemas.openxmlformats.org/officeDocument/2006/relationships/hyperlink" Target="https://www.icpontebn.edu.it/orientamento/"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8.emf"/></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6.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5CC50F2E-EF04-4D7A-A09C-5AEF6E5EAD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1" name="Rectangle 10">
            <a:extLst>
              <a:ext uri="{FF2B5EF4-FFF2-40B4-BE49-F238E27FC236}">
                <a16:creationId xmlns:a16="http://schemas.microsoft.com/office/drawing/2014/main" id="{F489C2E0-4895-4B72-85EA-7EE9FAFFDC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5999" y="0"/>
            <a:ext cx="6095995" cy="3429000"/>
          </a:xfrm>
          <a:prstGeom prst="rect">
            <a:avLst/>
          </a:prstGeom>
          <a:ln>
            <a:noFill/>
          </a:ln>
          <a:effectLst>
            <a:outerShdw blurRad="342900" dist="228600" dir="5460000" sx="90000" sy="90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p:cNvSpPr>
            <a:spLocks noGrp="1"/>
          </p:cNvSpPr>
          <p:nvPr>
            <p:ph type="ctrTitle"/>
          </p:nvPr>
        </p:nvSpPr>
        <p:spPr>
          <a:xfrm>
            <a:off x="6014906" y="235881"/>
            <a:ext cx="5891545" cy="2733821"/>
          </a:xfrm>
        </p:spPr>
        <p:txBody>
          <a:bodyPr rtlCol="0" anchor="ctr">
            <a:noAutofit/>
          </a:bodyPr>
          <a:lstStyle/>
          <a:p>
            <a:pPr algn="ctr"/>
            <a:r>
              <a:rPr lang="it-IT" sz="5000" dirty="0">
                <a:solidFill>
                  <a:schemeClr val="accent5">
                    <a:lumMod val="75000"/>
                  </a:schemeClr>
                </a:solidFill>
                <a:latin typeface="Arial" panose="020B0604020202020204" pitchFamily="34" charset="0"/>
                <a:cs typeface="Arial" panose="020B0604020202020204" pitchFamily="34" charset="0"/>
              </a:rPr>
              <a:t>Tavolo Unico Scuola Formazione e Lavoro</a:t>
            </a:r>
          </a:p>
        </p:txBody>
      </p:sp>
      <p:sp>
        <p:nvSpPr>
          <p:cNvPr id="3" name="Sottotitolo 2"/>
          <p:cNvSpPr>
            <a:spLocks noGrp="1"/>
          </p:cNvSpPr>
          <p:nvPr>
            <p:ph type="subTitle" idx="1"/>
          </p:nvPr>
        </p:nvSpPr>
        <p:spPr>
          <a:xfrm>
            <a:off x="6575305" y="3366615"/>
            <a:ext cx="5331146" cy="2359114"/>
          </a:xfrm>
        </p:spPr>
        <p:txBody>
          <a:bodyPr rtlCol="0" anchor="b">
            <a:normAutofit fontScale="77500" lnSpcReduction="20000"/>
          </a:bodyPr>
          <a:lstStyle/>
          <a:p>
            <a:r>
              <a:rPr lang="it-IT" i="1" dirty="0">
                <a:latin typeface="Arial" panose="020B0604020202020204" pitchFamily="34" charset="0"/>
                <a:cs typeface="Arial" panose="020B0604020202020204" pitchFamily="34" charset="0"/>
              </a:rPr>
              <a:t>Gruppo di lavoro:</a:t>
            </a:r>
          </a:p>
          <a:p>
            <a:r>
              <a:rPr lang="it-IT" i="1" dirty="0">
                <a:latin typeface="Arial" panose="020B0604020202020204" pitchFamily="34" charset="0"/>
                <a:cs typeface="Arial" panose="020B0604020202020204" pitchFamily="34" charset="0"/>
              </a:rPr>
              <a:t>Ambiti Territoriali 34 e 35</a:t>
            </a:r>
          </a:p>
          <a:p>
            <a:r>
              <a:rPr lang="it-IT" i="1" dirty="0">
                <a:latin typeface="Arial" panose="020B0604020202020204" pitchFamily="34" charset="0"/>
                <a:cs typeface="Arial" panose="020B0604020202020204" pitchFamily="34" charset="0"/>
              </a:rPr>
              <a:t>Centri di Formazione Professionale</a:t>
            </a:r>
          </a:p>
          <a:p>
            <a:r>
              <a:rPr lang="it-IT" i="1" dirty="0">
                <a:latin typeface="Arial" panose="020B0604020202020204" pitchFamily="34" charset="0"/>
                <a:cs typeface="Arial" panose="020B0604020202020204" pitchFamily="34" charset="0"/>
              </a:rPr>
              <a:t>Ufficio Scolastico Territoriale </a:t>
            </a:r>
          </a:p>
          <a:p>
            <a:r>
              <a:rPr lang="it-IT" i="1" dirty="0">
                <a:latin typeface="Arial" panose="020B0604020202020204" pitchFamily="34" charset="0"/>
                <a:cs typeface="Arial" panose="020B0604020202020204" pitchFamily="34" charset="0"/>
              </a:rPr>
              <a:t>Camera di Commercio di Varese</a:t>
            </a:r>
          </a:p>
          <a:p>
            <a:r>
              <a:rPr lang="it-IT" i="1" dirty="0">
                <a:latin typeface="Arial" panose="020B0604020202020204" pitchFamily="34" charset="0"/>
                <a:cs typeface="Arial" panose="020B0604020202020204" pitchFamily="34" charset="0"/>
              </a:rPr>
              <a:t>Provincia di Varese</a:t>
            </a:r>
          </a:p>
        </p:txBody>
      </p:sp>
      <p:pic>
        <p:nvPicPr>
          <p:cNvPr id="4" name="Picture 3" descr="Puzzle">
            <a:extLst>
              <a:ext uri="{FF2B5EF4-FFF2-40B4-BE49-F238E27FC236}">
                <a16:creationId xmlns:a16="http://schemas.microsoft.com/office/drawing/2014/main" id="{4208A8ED-A2AE-4D2E-B430-2B2513041160}"/>
              </a:ext>
            </a:extLst>
          </p:cNvPr>
          <p:cNvPicPr>
            <a:picLocks noChangeAspect="1"/>
          </p:cNvPicPr>
          <p:nvPr/>
        </p:nvPicPr>
        <p:blipFill rotWithShape="1">
          <a:blip r:embed="rId3"/>
          <a:srcRect l="22357" r="18396" b="-3"/>
          <a:stretch/>
        </p:blipFill>
        <p:spPr>
          <a:xfrm>
            <a:off x="20" y="10"/>
            <a:ext cx="6095978" cy="6857989"/>
          </a:xfrm>
          <a:prstGeom prst="rect">
            <a:avLst/>
          </a:prstGeom>
          <a:pattFill prst="pct50">
            <a:fgClr>
              <a:srgbClr val="00B0F0"/>
            </a:fgClr>
            <a:bgClr>
              <a:schemeClr val="bg1"/>
            </a:bgClr>
          </a:pattFill>
        </p:spPr>
      </p:pic>
    </p:spTree>
    <p:extLst>
      <p:ext uri="{BB962C8B-B14F-4D97-AF65-F5344CB8AC3E}">
        <p14:creationId xmlns:p14="http://schemas.microsoft.com/office/powerpoint/2010/main" val="1194440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3"/>
          <p:cNvSpPr txBox="1"/>
          <p:nvPr/>
        </p:nvSpPr>
        <p:spPr>
          <a:xfrm>
            <a:off x="11341641" y="6131688"/>
            <a:ext cx="303212" cy="69249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300" b="1" i="0" u="none" strike="noStrike" kern="0" cap="none" spc="0" normalizeH="0" baseline="0" noProof="0">
                <a:ln>
                  <a:noFill/>
                </a:ln>
                <a:solidFill>
                  <a:srgbClr val="000000"/>
                </a:solidFill>
                <a:effectLst/>
                <a:uLnTx/>
                <a:uFillTx/>
                <a:latin typeface="Arial"/>
                <a:ea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sz="1300" b="1" i="0" u="none" strike="noStrike" kern="0" cap="none" spc="0" normalizeH="0" baseline="0" noProof="0">
              <a:ln>
                <a:noFill/>
              </a:ln>
              <a:solidFill>
                <a:srgbClr val="000000"/>
              </a:solidFill>
              <a:effectLst/>
              <a:uLnTx/>
              <a:uFillTx/>
              <a:latin typeface="Arial"/>
              <a:ea typeface="Arial"/>
              <a:cs typeface="Arial"/>
              <a:sym typeface="Arial"/>
            </a:endParaRPr>
          </a:p>
        </p:txBody>
      </p:sp>
      <p:grpSp>
        <p:nvGrpSpPr>
          <p:cNvPr id="151" name="Google Shape;151;p3"/>
          <p:cNvGrpSpPr/>
          <p:nvPr/>
        </p:nvGrpSpPr>
        <p:grpSpPr>
          <a:xfrm>
            <a:off x="801112" y="1276212"/>
            <a:ext cx="10310928" cy="4252903"/>
            <a:chOff x="809204" y="369908"/>
            <a:chExt cx="10310928" cy="4252903"/>
          </a:xfrm>
        </p:grpSpPr>
        <p:grpSp>
          <p:nvGrpSpPr>
            <p:cNvPr id="152" name="Google Shape;152;p3"/>
            <p:cNvGrpSpPr/>
            <p:nvPr/>
          </p:nvGrpSpPr>
          <p:grpSpPr>
            <a:xfrm>
              <a:off x="809204" y="369908"/>
              <a:ext cx="10090768" cy="3575399"/>
              <a:chOff x="809204" y="369908"/>
              <a:chExt cx="10090768" cy="3575399"/>
            </a:xfrm>
          </p:grpSpPr>
          <p:sp>
            <p:nvSpPr>
              <p:cNvPr id="153" name="Google Shape;153;p3"/>
              <p:cNvSpPr txBox="1"/>
              <p:nvPr/>
            </p:nvSpPr>
            <p:spPr>
              <a:xfrm>
                <a:off x="809204" y="369908"/>
                <a:ext cx="10090768" cy="830997"/>
              </a:xfrm>
              <a:prstGeom prst="rect">
                <a:avLst/>
              </a:prstGeom>
              <a:noFill/>
              <a:ln w="25400" cap="rnd" cmpd="sng">
                <a:solidFill>
                  <a:srgbClr val="92D050"/>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2400" b="0" i="0" u="none" strike="noStrike" kern="0" cap="none" spc="0" normalizeH="0" baseline="0" noProof="0" dirty="0">
                    <a:ln>
                      <a:noFill/>
                    </a:ln>
                    <a:solidFill>
                      <a:srgbClr val="000000"/>
                    </a:solidFill>
                    <a:effectLst/>
                    <a:uLnTx/>
                    <a:uFillTx/>
                    <a:latin typeface="Calibri"/>
                    <a:ea typeface="Calibri"/>
                    <a:cs typeface="Calibri"/>
                    <a:sym typeface="Calibri"/>
                  </a:rPr>
                  <a:t>Alta o bassa densità di imprese (</a:t>
                </a:r>
                <a:r>
                  <a:rPr kumimoji="0" lang="it-IT" sz="2400" b="0" i="1" u="none" strike="noStrike" kern="0" cap="none" spc="0" normalizeH="0" baseline="0" noProof="0" dirty="0">
                    <a:ln>
                      <a:noFill/>
                    </a:ln>
                    <a:solidFill>
                      <a:srgbClr val="000000"/>
                    </a:solidFill>
                    <a:effectLst/>
                    <a:uLnTx/>
                    <a:uFillTx/>
                    <a:latin typeface="Calibri"/>
                    <a:ea typeface="Calibri"/>
                    <a:cs typeface="Calibri"/>
                    <a:sym typeface="Calibri"/>
                  </a:rPr>
                  <a:t>tante o poche per kmq</a:t>
                </a:r>
                <a:r>
                  <a:rPr kumimoji="0" lang="it-IT" sz="2400" b="0" i="0" u="none" strike="noStrike" kern="0" cap="none" spc="0" normalizeH="0" baseline="0" noProof="0" dirty="0">
                    <a:ln>
                      <a:noFill/>
                    </a:ln>
                    <a:solidFill>
                      <a:srgbClr val="000000"/>
                    </a:solidFill>
                    <a:effectLst/>
                    <a:uLnTx/>
                    <a:uFillTx/>
                    <a:latin typeface="Calibri"/>
                    <a:ea typeface="Calibri"/>
                    <a:cs typeface="Calibri"/>
                    <a:sym typeface="Calibri"/>
                  </a:rPr>
                  <a:t>)? </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2400" b="0" i="0" u="none" strike="noStrike" kern="0" cap="none" spc="0" normalizeH="0" baseline="0" noProof="0" dirty="0">
                    <a:ln>
                      <a:noFill/>
                    </a:ln>
                    <a:solidFill>
                      <a:srgbClr val="000000"/>
                    </a:solidFill>
                    <a:effectLst/>
                    <a:uLnTx/>
                    <a:uFillTx/>
                    <a:latin typeface="Calibri"/>
                    <a:ea typeface="Calibri"/>
                    <a:cs typeface="Calibri"/>
                    <a:sym typeface="Calibri"/>
                  </a:rPr>
                  <a:t>Nella classifica delle 107 province italiane, come si colloca Varese?</a:t>
                </a:r>
                <a:endParaRPr kumimoji="0" sz="2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54" name="Google Shape;154;p3"/>
              <p:cNvSpPr txBox="1"/>
              <p:nvPr/>
            </p:nvSpPr>
            <p:spPr>
              <a:xfrm>
                <a:off x="1520826" y="1636983"/>
                <a:ext cx="8836154" cy="230832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600" b="1" i="0" u="none" strike="noStrike" kern="0" cap="none" spc="0" normalizeH="0" baseline="0" noProof="0" dirty="0">
                    <a:ln>
                      <a:noFill/>
                    </a:ln>
                    <a:solidFill>
                      <a:srgbClr val="0070C0"/>
                    </a:solidFill>
                    <a:effectLst/>
                    <a:uLnTx/>
                    <a:uFillTx/>
                    <a:latin typeface="Calibri"/>
                    <a:ea typeface="Calibri"/>
                    <a:cs typeface="Calibri"/>
                    <a:sym typeface="Calibri"/>
                  </a:rPr>
                  <a:t>Numero imprese Varese 	</a:t>
                </a:r>
                <a:endParaRPr kumimoji="0" sz="1600" b="1" i="0" u="none" strike="noStrike" kern="0" cap="none" spc="0" normalizeH="0" baseline="0" noProof="0" dirty="0">
                  <a:ln>
                    <a:noFill/>
                  </a:ln>
                  <a:solidFill>
                    <a:srgbClr val="0070C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600" b="1" i="0" u="none" strike="noStrike" kern="0" cap="none" spc="0" normalizeH="0" baseline="0" noProof="0" dirty="0">
                    <a:ln>
                      <a:noFill/>
                    </a:ln>
                    <a:solidFill>
                      <a:srgbClr val="0070C0"/>
                    </a:solidFill>
                    <a:effectLst/>
                    <a:uLnTx/>
                    <a:uFillTx/>
                    <a:latin typeface="Calibri"/>
                    <a:ea typeface="Calibri"/>
                    <a:cs typeface="Calibri"/>
                    <a:sym typeface="Calibri"/>
                  </a:rPr>
                  <a:t>				</a:t>
                </a:r>
                <a:r>
                  <a:rPr kumimoji="0" lang="it-IT" sz="1600" b="1" i="0" u="none" strike="noStrike" kern="0" cap="none" spc="0" normalizeH="0" baseline="0" noProof="0" dirty="0">
                    <a:ln>
                      <a:noFill/>
                    </a:ln>
                    <a:solidFill>
                      <a:srgbClr val="00B050"/>
                    </a:solidFill>
                    <a:effectLst/>
                    <a:uLnTx/>
                    <a:uFillTx/>
                    <a:latin typeface="Calibri"/>
                    <a:ea typeface="Calibri"/>
                    <a:cs typeface="Calibri"/>
                    <a:sym typeface="Calibri"/>
                  </a:rPr>
                  <a:t>giugno 2022 = 59.760	 </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600" b="1" i="0" u="none" strike="noStrike" kern="0" cap="none" spc="0" normalizeH="0" baseline="0" noProof="0" dirty="0">
                  <a:ln>
                    <a:noFill/>
                  </a:ln>
                  <a:solidFill>
                    <a:srgbClr val="0070C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600" b="1" i="0" u="none" strike="noStrike" kern="0" cap="none" spc="0" normalizeH="0" baseline="0" noProof="0" dirty="0">
                    <a:ln>
                      <a:noFill/>
                    </a:ln>
                    <a:solidFill>
                      <a:srgbClr val="0070C0"/>
                    </a:solidFill>
                    <a:effectLst/>
                    <a:uLnTx/>
                    <a:uFillTx/>
                    <a:latin typeface="Calibri"/>
                    <a:ea typeface="Calibri"/>
                    <a:cs typeface="Calibri"/>
                    <a:sym typeface="Calibri"/>
                  </a:rPr>
                  <a:t>Densità imprese per Kmq</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600" b="1" i="0" u="none" strike="noStrike" kern="0" cap="none" spc="0" normalizeH="0" baseline="0" noProof="0" dirty="0">
                    <a:ln>
                      <a:noFill/>
                    </a:ln>
                    <a:solidFill>
                      <a:srgbClr val="0070C0"/>
                    </a:solidFill>
                    <a:effectLst/>
                    <a:uLnTx/>
                    <a:uFillTx/>
                    <a:latin typeface="Calibri"/>
                    <a:ea typeface="Calibri"/>
                    <a:cs typeface="Calibri"/>
                    <a:sym typeface="Calibri"/>
                  </a:rPr>
                  <a:t>				</a:t>
                </a:r>
                <a:r>
                  <a:rPr kumimoji="0" lang="it-IT" sz="1600" b="1" i="0" u="none" strike="noStrike" kern="0" cap="none" spc="0" normalizeH="0" baseline="0" noProof="0" dirty="0">
                    <a:ln>
                      <a:noFill/>
                    </a:ln>
                    <a:solidFill>
                      <a:srgbClr val="00B050"/>
                    </a:solidFill>
                    <a:effectLst/>
                    <a:uLnTx/>
                    <a:uFillTx/>
                    <a:latin typeface="Calibri"/>
                    <a:ea typeface="Calibri"/>
                    <a:cs typeface="Calibri"/>
                    <a:sym typeface="Calibri"/>
                  </a:rPr>
                  <a:t>Varese = 49,50  </a:t>
                </a:r>
                <a:endParaRPr kumimoji="0" sz="1600" b="1" i="0" u="none" strike="noStrike" kern="0" cap="none" spc="0" normalizeH="0" baseline="0" noProof="0" dirty="0">
                  <a:ln>
                    <a:noFill/>
                  </a:ln>
                  <a:solidFill>
                    <a:srgbClr val="00B05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600" b="1" i="0" u="none" strike="noStrike" kern="0" cap="none" spc="0" normalizeH="0" baseline="0" noProof="0" dirty="0">
                    <a:ln>
                      <a:noFill/>
                    </a:ln>
                    <a:solidFill>
                      <a:srgbClr val="00B050"/>
                    </a:solidFill>
                    <a:effectLst/>
                    <a:uLnTx/>
                    <a:uFillTx/>
                    <a:latin typeface="Calibri"/>
                    <a:ea typeface="Calibri"/>
                    <a:cs typeface="Calibri"/>
                    <a:sym typeface="Calibri"/>
                  </a:rPr>
                  <a:t>					Lombardia = 34,14		</a:t>
                </a:r>
                <a:endParaRPr kumimoji="0" sz="1600" b="1" i="0" u="none" strike="noStrike" kern="0" cap="none" spc="0" normalizeH="0" baseline="0" noProof="0" dirty="0">
                  <a:ln>
                    <a:noFill/>
                  </a:ln>
                  <a:solidFill>
                    <a:srgbClr val="00B05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600" b="1" i="0" u="none" strike="noStrike" kern="0" cap="none" spc="0" normalizeH="0" baseline="0" noProof="0" dirty="0">
                    <a:ln>
                      <a:noFill/>
                    </a:ln>
                    <a:solidFill>
                      <a:srgbClr val="00B050"/>
                    </a:solidFill>
                    <a:effectLst/>
                    <a:uLnTx/>
                    <a:uFillTx/>
                    <a:latin typeface="Calibri"/>
                    <a:ea typeface="Calibri"/>
                    <a:cs typeface="Calibri"/>
                    <a:sym typeface="Calibri"/>
                  </a:rPr>
                  <a:t>							Italia = 17,10</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600" b="1" i="0" u="none" strike="noStrike" kern="0" cap="none" spc="0" normalizeH="0" baseline="0" noProof="0" dirty="0">
                  <a:ln>
                    <a:noFill/>
                  </a:ln>
                  <a:solidFill>
                    <a:srgbClr val="0070C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600" b="1" i="0" u="none" strike="noStrike" kern="0" cap="none" spc="0" normalizeH="0" baseline="0" noProof="0" dirty="0">
                    <a:ln>
                      <a:noFill/>
                    </a:ln>
                    <a:solidFill>
                      <a:srgbClr val="0070C0"/>
                    </a:solidFill>
                    <a:effectLst/>
                    <a:uLnTx/>
                    <a:uFillTx/>
                    <a:latin typeface="Calibri"/>
                    <a:ea typeface="Calibri"/>
                    <a:cs typeface="Calibri"/>
                    <a:sym typeface="Calibri"/>
                  </a:rPr>
                  <a:t>La provincia di Varese è al </a:t>
                </a:r>
                <a:r>
                  <a:rPr kumimoji="0" lang="it-IT" sz="1600" b="1" i="0" u="none" strike="noStrike" kern="0" cap="none" spc="0" normalizeH="0" baseline="0" noProof="0" dirty="0">
                    <a:ln>
                      <a:noFill/>
                    </a:ln>
                    <a:solidFill>
                      <a:srgbClr val="00B050"/>
                    </a:solidFill>
                    <a:effectLst/>
                    <a:uLnTx/>
                    <a:uFill>
                      <a:solidFill>
                        <a:srgbClr val="FF0000"/>
                      </a:solidFill>
                    </a:uFill>
                    <a:latin typeface="Calibri"/>
                    <a:ea typeface="Calibri"/>
                    <a:cs typeface="Calibri"/>
                    <a:sym typeface="Calibri"/>
                  </a:rPr>
                  <a:t>7° posto su 107 </a:t>
                </a:r>
                <a:r>
                  <a:rPr kumimoji="0" lang="it-IT" sz="1600" b="1" i="0" u="none" strike="noStrike" kern="0" cap="none" spc="0" normalizeH="0" baseline="0" noProof="0" dirty="0">
                    <a:ln>
                      <a:noFill/>
                    </a:ln>
                    <a:solidFill>
                      <a:srgbClr val="0070C0"/>
                    </a:solidFill>
                    <a:effectLst/>
                    <a:uLnTx/>
                    <a:uFill>
                      <a:solidFill>
                        <a:srgbClr val="FF0000"/>
                      </a:solidFill>
                    </a:uFill>
                    <a:latin typeface="Calibri"/>
                    <a:ea typeface="Calibri"/>
                    <a:cs typeface="Calibri"/>
                    <a:sym typeface="Calibri"/>
                  </a:rPr>
                  <a:t>province per densità imprenditoriale</a:t>
                </a:r>
                <a:r>
                  <a:rPr kumimoji="0" lang="it-IT" sz="1600" b="1" i="0" u="none" strike="noStrike" kern="0" cap="none" spc="0" normalizeH="0" baseline="0" noProof="0" dirty="0">
                    <a:ln>
                      <a:noFill/>
                    </a:ln>
                    <a:solidFill>
                      <a:srgbClr val="0070C0"/>
                    </a:solidFill>
                    <a:effectLst/>
                    <a:uLnTx/>
                    <a:uFillTx/>
                    <a:latin typeface="Calibri"/>
                    <a:ea typeface="Calibri"/>
                    <a:cs typeface="Calibri"/>
                    <a:sym typeface="Calibri"/>
                  </a:rPr>
                  <a:t>.</a:t>
                </a:r>
                <a:endParaRPr kumimoji="0" sz="1600" b="1" i="0" u="none" strike="noStrike" kern="0" cap="none" spc="0" normalizeH="0" baseline="0" noProof="0" dirty="0">
                  <a:ln>
                    <a:noFill/>
                  </a:ln>
                  <a:solidFill>
                    <a:srgbClr val="0070C0"/>
                  </a:solidFill>
                  <a:effectLst/>
                  <a:uLnTx/>
                  <a:uFillTx/>
                  <a:latin typeface="Calibri"/>
                  <a:ea typeface="Calibri"/>
                  <a:cs typeface="Calibri"/>
                  <a:sym typeface="Calibri"/>
                </a:endParaRPr>
              </a:p>
            </p:txBody>
          </p:sp>
        </p:grpSp>
        <p:sp>
          <p:nvSpPr>
            <p:cNvPr id="155" name="Google Shape;155;p3"/>
            <p:cNvSpPr txBox="1"/>
            <p:nvPr/>
          </p:nvSpPr>
          <p:spPr>
            <a:xfrm>
              <a:off x="8470774" y="4161187"/>
              <a:ext cx="2649358" cy="46162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800" b="1" i="1" u="none" strike="noStrike" kern="0" cap="none" spc="0" normalizeH="0" baseline="0" noProof="0" dirty="0">
                  <a:ln>
                    <a:noFill/>
                  </a:ln>
                  <a:solidFill>
                    <a:srgbClr val="000000"/>
                  </a:solidFill>
                  <a:effectLst/>
                  <a:uLnTx/>
                  <a:uFillTx/>
                  <a:latin typeface="Calibri"/>
                  <a:ea typeface="Calibri"/>
                  <a:cs typeface="Calibri"/>
                  <a:sym typeface="Calibri"/>
                </a:rPr>
                <a:t>Fonte: </a:t>
              </a:r>
              <a:r>
                <a:rPr kumimoji="0" lang="it-IT" sz="800" b="1" i="1" u="none" strike="noStrike" kern="0" cap="none" spc="0" normalizeH="0" baseline="0" noProof="0" dirty="0" err="1">
                  <a:ln>
                    <a:noFill/>
                  </a:ln>
                  <a:solidFill>
                    <a:srgbClr val="000000"/>
                  </a:solidFill>
                  <a:effectLst/>
                  <a:uLnTx/>
                  <a:uFillTx/>
                  <a:latin typeface="Calibri"/>
                  <a:ea typeface="Calibri"/>
                  <a:cs typeface="Calibri"/>
                  <a:sym typeface="Calibri"/>
                </a:rPr>
                <a:t>Stockview</a:t>
              </a:r>
              <a:r>
                <a:rPr kumimoji="0" lang="it-IT" sz="800" b="1" i="1" u="none" strike="noStrike" kern="0" cap="none" spc="0" normalizeH="0" baseline="0" noProof="0" dirty="0">
                  <a:ln>
                    <a:noFill/>
                  </a:ln>
                  <a:solidFill>
                    <a:srgbClr val="000000"/>
                  </a:solidFill>
                  <a:effectLst/>
                  <a:uLnTx/>
                  <a:uFillTx/>
                  <a:latin typeface="Calibri"/>
                  <a:ea typeface="Calibri"/>
                  <a:cs typeface="Calibri"/>
                  <a:sym typeface="Calibri"/>
                </a:rPr>
                <a:t> </a:t>
              </a:r>
              <a:r>
                <a:rPr kumimoji="0" lang="it-IT" sz="800" b="1" i="1" u="none" strike="noStrike" kern="0" cap="none" spc="0" normalizeH="0" baseline="0" noProof="0" dirty="0" err="1">
                  <a:ln>
                    <a:noFill/>
                  </a:ln>
                  <a:solidFill>
                    <a:srgbClr val="000000"/>
                  </a:solidFill>
                  <a:effectLst/>
                  <a:uLnTx/>
                  <a:uFillTx/>
                  <a:latin typeface="Calibri"/>
                  <a:ea typeface="Calibri"/>
                  <a:cs typeface="Calibri"/>
                  <a:sym typeface="Calibri"/>
                </a:rPr>
                <a:t>Infocamere</a:t>
              </a:r>
              <a:r>
                <a:rPr kumimoji="0" lang="it-IT" sz="800" b="1" i="1" u="none" strike="noStrike" kern="0" cap="none" spc="0" normalizeH="0" baseline="0" noProof="0" dirty="0">
                  <a:ln>
                    <a:noFill/>
                  </a:ln>
                  <a:solidFill>
                    <a:srgbClr val="000000"/>
                  </a:solidFill>
                  <a:effectLst/>
                  <a:uLnTx/>
                  <a:uFillTx/>
                  <a:latin typeface="Calibri"/>
                  <a:ea typeface="Calibri"/>
                  <a:cs typeface="Calibri"/>
                  <a:sym typeface="Calibri"/>
                </a:rPr>
                <a:t>. Elaborazioni Camera di Commercio di Varese su dati </a:t>
              </a:r>
              <a:r>
                <a:rPr kumimoji="0" lang="it-IT" sz="800" b="1" i="1" u="none" strike="noStrike" kern="0" cap="none" spc="0" normalizeH="0" baseline="0" noProof="0" dirty="0" err="1">
                  <a:ln>
                    <a:noFill/>
                  </a:ln>
                  <a:solidFill>
                    <a:srgbClr val="000000"/>
                  </a:solidFill>
                  <a:effectLst/>
                  <a:uLnTx/>
                  <a:uFillTx/>
                  <a:latin typeface="Calibri"/>
                  <a:ea typeface="Calibri"/>
                  <a:cs typeface="Calibri"/>
                  <a:sym typeface="Calibri"/>
                </a:rPr>
                <a:t>Stockview</a:t>
              </a:r>
              <a:r>
                <a:rPr kumimoji="0" lang="it-IT" sz="800" b="1" i="1" u="none" strike="noStrike" kern="0" cap="none" spc="0" normalizeH="0" baseline="0" noProof="0" dirty="0">
                  <a:ln>
                    <a:noFill/>
                  </a:ln>
                  <a:solidFill>
                    <a:srgbClr val="000000"/>
                  </a:solidFill>
                  <a:effectLst/>
                  <a:uLnTx/>
                  <a:uFillTx/>
                  <a:latin typeface="Calibri"/>
                  <a:ea typeface="Calibri"/>
                  <a:cs typeface="Calibri"/>
                  <a:sym typeface="Calibri"/>
                </a:rPr>
                <a:t> e Istat</a:t>
              </a:r>
              <a:endParaRPr kumimoji="0" sz="800" b="1" i="0"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800" b="1" i="1" u="none" strike="noStrike" kern="0" cap="none" spc="0" normalizeH="0" baseline="0" noProof="0" dirty="0">
                <a:ln>
                  <a:noFill/>
                </a:ln>
                <a:solidFill>
                  <a:srgbClr val="000000"/>
                </a:solidFill>
                <a:effectLst/>
                <a:uLnTx/>
                <a:uFillTx/>
                <a:latin typeface="Calibri"/>
                <a:ea typeface="Calibri"/>
                <a:cs typeface="Calibri"/>
                <a:sym typeface="Calibri"/>
              </a:endParaRPr>
            </a:p>
          </p:txBody>
        </p:sp>
      </p:grpSp>
      <p:sp>
        <p:nvSpPr>
          <p:cNvPr id="156" name="Google Shape;156;p3"/>
          <p:cNvSpPr txBox="1"/>
          <p:nvPr/>
        </p:nvSpPr>
        <p:spPr>
          <a:xfrm>
            <a:off x="4727584" y="6161855"/>
            <a:ext cx="6447600" cy="261600"/>
          </a:xfrm>
          <a:prstGeom prst="rect">
            <a:avLst/>
          </a:prstGeom>
          <a:noFill/>
          <a:ln>
            <a:noFill/>
          </a:ln>
        </p:spPr>
        <p:txBody>
          <a:bodyPr spcFirstLastPara="1" wrap="square" lIns="91425" tIns="45700" rIns="91425" bIns="45700"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100" b="0" i="0" u="none" strike="noStrike" kern="0" cap="none" spc="0" normalizeH="0" baseline="0" noProof="0">
                <a:ln>
                  <a:noFill/>
                </a:ln>
                <a:solidFill>
                  <a:srgbClr val="000000"/>
                </a:solidFill>
                <a:effectLst/>
                <a:uLnTx/>
                <a:uFillTx/>
                <a:latin typeface="Arial"/>
                <a:ea typeface="Arial"/>
                <a:cs typeface="Arial"/>
                <a:sym typeface="Arial"/>
              </a:rPr>
              <a:t>Salone dei Mestieri e delle Professioni – roadshow Scuole secondarie di primo e secondo grado</a:t>
            </a:r>
            <a:endParaRPr kumimoji="0" sz="1100" b="0" i="0" u="none" strike="noStrike" kern="0" cap="none" spc="0" normalizeH="0" baseline="0" noProof="0">
              <a:ln>
                <a:noFill/>
              </a:ln>
              <a:solidFill>
                <a:srgbClr val="000000"/>
              </a:solidFill>
              <a:effectLst/>
              <a:uLnTx/>
              <a:uFillTx/>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4"/>
          <p:cNvSpPr txBox="1"/>
          <p:nvPr/>
        </p:nvSpPr>
        <p:spPr>
          <a:xfrm>
            <a:off x="11341641" y="6131688"/>
            <a:ext cx="303212" cy="69249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300" b="1" i="0" u="none" strike="noStrike" kern="0" cap="none" spc="0" normalizeH="0" baseline="0" noProof="0">
                <a:ln>
                  <a:noFill/>
                </a:ln>
                <a:solidFill>
                  <a:srgbClr val="000000"/>
                </a:solidFill>
                <a:effectLst/>
                <a:uLnTx/>
                <a:uFillTx/>
                <a:latin typeface="Arial"/>
                <a:ea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11</a:t>
            </a:fld>
            <a:endParaRPr kumimoji="0" sz="1300" b="1"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3" name="Google Shape;163;p4"/>
          <p:cNvSpPr txBox="1"/>
          <p:nvPr/>
        </p:nvSpPr>
        <p:spPr>
          <a:xfrm>
            <a:off x="7458030" y="5820011"/>
            <a:ext cx="4096140" cy="215403"/>
          </a:xfrm>
          <a:prstGeom prst="rect">
            <a:avLst/>
          </a:prstGeom>
          <a:noFill/>
          <a:ln>
            <a:noFill/>
          </a:ln>
        </p:spPr>
        <p:txBody>
          <a:bodyPr spcFirstLastPara="1" wrap="square" lIns="91425" tIns="45700" rIns="91425" bIns="45700"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800" b="1" i="1" u="none" strike="noStrike" kern="0" cap="none" spc="0" normalizeH="0" baseline="0" noProof="0" dirty="0">
                <a:ln>
                  <a:noFill/>
                </a:ln>
                <a:solidFill>
                  <a:srgbClr val="000000"/>
                </a:solidFill>
                <a:effectLst/>
                <a:uLnTx/>
                <a:uFillTx/>
                <a:latin typeface="Calibri"/>
                <a:ea typeface="Calibri"/>
                <a:cs typeface="Calibri"/>
                <a:sym typeface="Calibri"/>
              </a:rPr>
              <a:t>Fonte: </a:t>
            </a:r>
            <a:r>
              <a:rPr kumimoji="0" lang="it-IT" sz="800" b="1" i="1" u="none" strike="noStrike" kern="0" cap="none" spc="0" normalizeH="0" baseline="0" noProof="0" dirty="0" err="1">
                <a:ln>
                  <a:noFill/>
                </a:ln>
                <a:solidFill>
                  <a:srgbClr val="000000"/>
                </a:solidFill>
                <a:effectLst/>
                <a:uLnTx/>
                <a:uFillTx/>
                <a:latin typeface="Calibri"/>
                <a:ea typeface="Calibri"/>
                <a:cs typeface="Calibri"/>
                <a:sym typeface="Calibri"/>
              </a:rPr>
              <a:t>Stockview</a:t>
            </a:r>
            <a:r>
              <a:rPr kumimoji="0" lang="it-IT" sz="800" b="1" i="1" u="none" strike="noStrike" kern="0" cap="none" spc="0" normalizeH="0" baseline="0" noProof="0" dirty="0">
                <a:ln>
                  <a:noFill/>
                </a:ln>
                <a:solidFill>
                  <a:srgbClr val="000000"/>
                </a:solidFill>
                <a:effectLst/>
                <a:uLnTx/>
                <a:uFillTx/>
                <a:latin typeface="Calibri"/>
                <a:ea typeface="Calibri"/>
                <a:cs typeface="Calibri"/>
                <a:sym typeface="Calibri"/>
              </a:rPr>
              <a:t> – </a:t>
            </a:r>
            <a:r>
              <a:rPr kumimoji="0" lang="it-IT" sz="800" b="1" i="1" u="none" strike="noStrike" kern="0" cap="none" spc="0" normalizeH="0" baseline="0" noProof="0" dirty="0" err="1">
                <a:ln>
                  <a:noFill/>
                </a:ln>
                <a:solidFill>
                  <a:srgbClr val="000000"/>
                </a:solidFill>
                <a:effectLst/>
                <a:uLnTx/>
                <a:uFillTx/>
                <a:latin typeface="Calibri"/>
                <a:ea typeface="Calibri"/>
                <a:cs typeface="Calibri"/>
                <a:sym typeface="Calibri"/>
              </a:rPr>
              <a:t>Infocamere</a:t>
            </a:r>
            <a:r>
              <a:rPr kumimoji="0" lang="it-IT" sz="800" b="1" i="1" u="none" strike="noStrike" kern="0" cap="none" spc="0" normalizeH="0" baseline="0" noProof="0" dirty="0">
                <a:ln>
                  <a:noFill/>
                </a:ln>
                <a:solidFill>
                  <a:srgbClr val="000000"/>
                </a:solidFill>
                <a:effectLst/>
                <a:uLnTx/>
                <a:uFillTx/>
                <a:latin typeface="Calibri"/>
                <a:ea typeface="Calibri"/>
                <a:cs typeface="Calibri"/>
                <a:sym typeface="Calibri"/>
              </a:rPr>
              <a:t>. Sistema Informativo Imprese e Lavoro – </a:t>
            </a:r>
            <a:r>
              <a:rPr kumimoji="0" lang="it-IT" sz="800" b="1" i="1" u="none" strike="noStrike" kern="0" cap="none" spc="0" normalizeH="0" baseline="0" noProof="0" dirty="0" err="1">
                <a:ln>
                  <a:noFill/>
                </a:ln>
                <a:solidFill>
                  <a:srgbClr val="000000"/>
                </a:solidFill>
                <a:effectLst/>
                <a:uLnTx/>
                <a:uFillTx/>
                <a:latin typeface="Calibri"/>
                <a:ea typeface="Calibri"/>
                <a:cs typeface="Calibri"/>
                <a:sym typeface="Calibri"/>
              </a:rPr>
              <a:t>PtsClas</a:t>
            </a:r>
            <a:endParaRPr kumimoji="0" sz="800" b="1" i="1" u="none" strike="noStrike" kern="0" cap="none" spc="0" normalizeH="0" baseline="0" noProof="0" dirty="0">
              <a:ln>
                <a:noFill/>
              </a:ln>
              <a:solidFill>
                <a:srgbClr val="000000"/>
              </a:solidFill>
              <a:effectLst/>
              <a:uLnTx/>
              <a:uFillTx/>
              <a:latin typeface="Calibri"/>
              <a:ea typeface="Calibri"/>
              <a:cs typeface="Calibri"/>
              <a:sym typeface="Calibri"/>
            </a:endParaRPr>
          </a:p>
        </p:txBody>
      </p:sp>
      <p:grpSp>
        <p:nvGrpSpPr>
          <p:cNvPr id="164" name="Google Shape;164;p4"/>
          <p:cNvGrpSpPr/>
          <p:nvPr/>
        </p:nvGrpSpPr>
        <p:grpSpPr>
          <a:xfrm>
            <a:off x="1520826" y="463218"/>
            <a:ext cx="8948120" cy="2052782"/>
            <a:chOff x="1520826" y="463218"/>
            <a:chExt cx="8948120" cy="2052782"/>
          </a:xfrm>
        </p:grpSpPr>
        <p:sp>
          <p:nvSpPr>
            <p:cNvPr id="165" name="Google Shape;165;p4"/>
            <p:cNvSpPr txBox="1"/>
            <p:nvPr/>
          </p:nvSpPr>
          <p:spPr>
            <a:xfrm>
              <a:off x="1520826" y="463218"/>
              <a:ext cx="8948120" cy="461665"/>
            </a:xfrm>
            <a:prstGeom prst="rect">
              <a:avLst/>
            </a:prstGeom>
            <a:noFill/>
            <a:ln w="25400" cap="rnd" cmpd="sng">
              <a:solidFill>
                <a:srgbClr val="92D050"/>
              </a:solidFill>
              <a:prstDash val="solid"/>
              <a:round/>
              <a:headEnd type="none" w="sm" len="sm"/>
              <a:tailEnd type="none" w="sm" len="sm"/>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2400" b="0" i="0" u="none" strike="noStrike" kern="0" cap="none" spc="0" normalizeH="0" baseline="0" noProof="0">
                  <a:ln>
                    <a:noFill/>
                  </a:ln>
                  <a:solidFill>
                    <a:srgbClr val="000000"/>
                  </a:solidFill>
                  <a:effectLst/>
                  <a:uLnTx/>
                  <a:uFillTx/>
                  <a:latin typeface="Calibri"/>
                  <a:ea typeface="Calibri"/>
                  <a:cs typeface="Calibri"/>
                  <a:sym typeface="Calibri"/>
                </a:rPr>
                <a:t>Settore primario: agricoltura</a:t>
              </a:r>
              <a:endParaRPr kumimoji="0" sz="2400" b="0" i="0" u="none" strike="noStrike" kern="0" cap="none" spc="0" normalizeH="0" baseline="0" noProof="0">
                <a:ln>
                  <a:noFill/>
                </a:ln>
                <a:solidFill>
                  <a:srgbClr val="000000"/>
                </a:solidFill>
                <a:effectLst/>
                <a:uLnTx/>
                <a:uFillTx/>
                <a:latin typeface="Calibri"/>
                <a:ea typeface="Calibri"/>
                <a:cs typeface="Calibri"/>
                <a:sym typeface="Calibri"/>
              </a:endParaRPr>
            </a:p>
          </p:txBody>
        </p:sp>
        <p:pic>
          <p:nvPicPr>
            <p:cNvPr id="166" name="Google Shape;166;p4"/>
            <p:cNvPicPr preferRelativeResize="0"/>
            <p:nvPr/>
          </p:nvPicPr>
          <p:blipFill rotWithShape="1">
            <a:blip r:embed="rId3">
              <a:alphaModFix/>
            </a:blip>
            <a:srcRect/>
            <a:stretch/>
          </p:blipFill>
          <p:spPr>
            <a:xfrm>
              <a:off x="1996341" y="982649"/>
              <a:ext cx="2464527" cy="1188000"/>
            </a:xfrm>
            <a:prstGeom prst="rect">
              <a:avLst/>
            </a:prstGeom>
            <a:noFill/>
            <a:ln>
              <a:noFill/>
            </a:ln>
          </p:spPr>
        </p:pic>
        <p:sp>
          <p:nvSpPr>
            <p:cNvPr id="168" name="Google Shape;168;p4"/>
            <p:cNvSpPr txBox="1"/>
            <p:nvPr/>
          </p:nvSpPr>
          <p:spPr>
            <a:xfrm>
              <a:off x="5579165" y="1038713"/>
              <a:ext cx="4777815" cy="147728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1" i="0" u="none" strike="noStrike" kern="0" cap="none" spc="0" normalizeH="0" baseline="0" noProof="0" dirty="0">
                  <a:ln>
                    <a:noFill/>
                  </a:ln>
                  <a:solidFill>
                    <a:srgbClr val="00B050"/>
                  </a:solidFill>
                  <a:effectLst/>
                  <a:uLnTx/>
                  <a:uFillTx/>
                  <a:latin typeface="Calibri"/>
                  <a:ea typeface="Calibri"/>
                  <a:cs typeface="Calibri"/>
                  <a:sym typeface="Calibri"/>
                </a:rPr>
                <a:t>Imprese Varese giugno 2022 = 1.636   peso 2,7%</a:t>
              </a:r>
              <a:endParaRPr kumimoji="0" sz="1800" b="1" i="0" u="none" strike="noStrike" kern="0" cap="none" spc="0" normalizeH="0" baseline="0" noProof="0" dirty="0">
                <a:ln>
                  <a:noFill/>
                </a:ln>
                <a:solidFill>
                  <a:srgbClr val="00B05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1" i="0" u="none" strike="noStrike" kern="0" cap="none" spc="0" normalizeH="0" baseline="0" noProof="0" dirty="0">
                  <a:ln>
                    <a:noFill/>
                  </a:ln>
                  <a:solidFill>
                    <a:srgbClr val="00B050"/>
                  </a:solidFill>
                  <a:effectLst/>
                  <a:uLnTx/>
                  <a:uFill>
                    <a:solidFill>
                      <a:srgbClr val="FF0000"/>
                    </a:solidFill>
                  </a:uFill>
                  <a:latin typeface="Calibri"/>
                  <a:ea typeface="Calibri"/>
                  <a:cs typeface="Calibri"/>
                  <a:sym typeface="Calibri"/>
                </a:rPr>
                <a:t>(Imprese Italia peso 13,9%)</a:t>
              </a:r>
              <a:endParaRPr kumimoji="0" sz="1800" b="1" i="0" u="none" strike="noStrike" kern="0" cap="none" spc="0" normalizeH="0" baseline="0" noProof="0" dirty="0">
                <a:ln>
                  <a:noFill/>
                </a:ln>
                <a:solidFill>
                  <a:srgbClr val="00B050"/>
                </a:solidFill>
                <a:effectLst/>
                <a:uLnTx/>
                <a:uFill>
                  <a:solidFill>
                    <a:srgbClr val="FF0000"/>
                  </a:solidFill>
                </a:u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1" i="0" u="none" strike="noStrike" kern="0" cap="none" spc="0" normalizeH="0" baseline="0" noProof="0" dirty="0">
                <a:ln>
                  <a:noFill/>
                </a:ln>
                <a:solidFill>
                  <a:srgbClr val="0070C0"/>
                </a:solidFill>
                <a:effectLst/>
                <a:uLnTx/>
                <a:uFill>
                  <a:solidFill>
                    <a:srgbClr val="FF0000"/>
                  </a:solidFill>
                </a:u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1" i="0" u="none" strike="noStrike" kern="0" cap="none" spc="0" normalizeH="0" baseline="0" noProof="0" dirty="0">
                  <a:ln>
                    <a:noFill/>
                  </a:ln>
                  <a:solidFill>
                    <a:srgbClr val="00B050"/>
                  </a:solidFill>
                  <a:effectLst/>
                  <a:uLnTx/>
                  <a:uFill>
                    <a:solidFill>
                      <a:srgbClr val="FF0000"/>
                    </a:solidFill>
                  </a:uFill>
                  <a:latin typeface="Calibri"/>
                  <a:ea typeface="Calibri"/>
                  <a:cs typeface="Calibri"/>
                  <a:sym typeface="Calibri"/>
                </a:rPr>
                <a:t>Addetti = 3mila     </a:t>
              </a:r>
              <a:r>
                <a:rPr kumimoji="0" lang="it-IT" sz="1800" b="1" i="0" u="none" strike="noStrike" kern="0" cap="none" spc="0" normalizeH="0" baseline="0" noProof="0" dirty="0">
                  <a:ln>
                    <a:noFill/>
                  </a:ln>
                  <a:solidFill>
                    <a:srgbClr val="0070C0"/>
                  </a:solidFill>
                  <a:effectLst/>
                  <a:uLnTx/>
                  <a:uFill>
                    <a:solidFill>
                      <a:srgbClr val="FF0000"/>
                    </a:solidFill>
                  </a:uFill>
                  <a:latin typeface="Calibri"/>
                  <a:ea typeface="Calibri"/>
                  <a:cs typeface="Calibri"/>
                  <a:sym typeface="Calibri"/>
                </a:rPr>
                <a:t>            </a:t>
              </a:r>
              <a:r>
                <a:rPr kumimoji="0" lang="it-IT" sz="1800" b="1" i="0" u="none" strike="noStrike" kern="0" cap="none" spc="0" normalizeH="0" baseline="0" noProof="0" dirty="0">
                  <a:ln>
                    <a:noFill/>
                  </a:ln>
                  <a:solidFill>
                    <a:srgbClr val="00B050"/>
                  </a:solidFill>
                  <a:effectLst/>
                  <a:uLnTx/>
                  <a:uFill>
                    <a:solidFill>
                      <a:srgbClr val="FF0000"/>
                    </a:solidFill>
                  </a:uFill>
                  <a:latin typeface="Calibri"/>
                  <a:ea typeface="Calibri"/>
                  <a:cs typeface="Calibri"/>
                  <a:sym typeface="Calibri"/>
                </a:rPr>
                <a:t>peso 1,2%</a:t>
              </a:r>
              <a:endParaRPr kumimoji="0" sz="1800" b="1" i="0" u="none" strike="noStrike" kern="0" cap="none" spc="0" normalizeH="0" baseline="0" noProof="0" dirty="0">
                <a:ln>
                  <a:noFill/>
                </a:ln>
                <a:solidFill>
                  <a:srgbClr val="00B050"/>
                </a:solidFill>
                <a:effectLst/>
                <a:uLnTx/>
                <a:uFill>
                  <a:solidFill>
                    <a:srgbClr val="FF0000"/>
                  </a:solidFill>
                </a:u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1" i="0" u="none" strike="noStrike" kern="0" cap="none" spc="0" normalizeH="0" baseline="0" noProof="0" dirty="0">
                <a:ln>
                  <a:noFill/>
                </a:ln>
                <a:solidFill>
                  <a:srgbClr val="0070C0"/>
                </a:solidFill>
                <a:effectLst/>
                <a:uLnTx/>
                <a:uFillTx/>
                <a:latin typeface="Calibri"/>
                <a:ea typeface="Calibri"/>
                <a:cs typeface="Calibri"/>
                <a:sym typeface="Calibri"/>
              </a:endParaRPr>
            </a:p>
          </p:txBody>
        </p:sp>
      </p:grpSp>
      <p:grpSp>
        <p:nvGrpSpPr>
          <p:cNvPr id="170" name="Google Shape;170;p4"/>
          <p:cNvGrpSpPr/>
          <p:nvPr/>
        </p:nvGrpSpPr>
        <p:grpSpPr>
          <a:xfrm>
            <a:off x="1520826" y="2350964"/>
            <a:ext cx="8948121" cy="1855336"/>
            <a:chOff x="1520826" y="2350964"/>
            <a:chExt cx="8948121" cy="1855336"/>
          </a:xfrm>
        </p:grpSpPr>
        <p:sp>
          <p:nvSpPr>
            <p:cNvPr id="171" name="Google Shape;171;p4"/>
            <p:cNvSpPr txBox="1"/>
            <p:nvPr/>
          </p:nvSpPr>
          <p:spPr>
            <a:xfrm>
              <a:off x="1520826" y="2350964"/>
              <a:ext cx="8948121" cy="461665"/>
            </a:xfrm>
            <a:prstGeom prst="rect">
              <a:avLst/>
            </a:prstGeom>
            <a:noFill/>
            <a:ln w="25400" cap="rnd" cmpd="sng">
              <a:solidFill>
                <a:srgbClr val="538CD5"/>
              </a:solidFill>
              <a:prstDash val="solid"/>
              <a:round/>
              <a:headEnd type="none" w="sm" len="sm"/>
              <a:tailEnd type="none" w="sm" len="sm"/>
            </a:ln>
          </p:spPr>
          <p:txBody>
            <a:bodyPr spcFirstLastPara="1" wrap="square" lIns="91425" tIns="45700" rIns="91425" bIns="4570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2400" b="0" i="0" u="none" strike="noStrike" kern="0" cap="none" spc="0" normalizeH="0" baseline="0" noProof="0" dirty="0">
                  <a:ln>
                    <a:noFill/>
                  </a:ln>
                  <a:solidFill>
                    <a:srgbClr val="000000"/>
                  </a:solidFill>
                  <a:effectLst/>
                  <a:uLnTx/>
                  <a:uFillTx/>
                  <a:latin typeface="Calibri"/>
                  <a:ea typeface="Calibri"/>
                  <a:cs typeface="Calibri"/>
                  <a:sym typeface="Calibri"/>
                </a:rPr>
                <a:t>Settore secondario: manifatturiero</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73" name="Google Shape;173;p4"/>
            <p:cNvSpPr txBox="1"/>
            <p:nvPr/>
          </p:nvSpPr>
          <p:spPr>
            <a:xfrm>
              <a:off x="5579165" y="2729013"/>
              <a:ext cx="4889782" cy="1477287"/>
            </a:xfrm>
            <a:prstGeom prst="rect">
              <a:avLst/>
            </a:prstGeom>
            <a:noFill/>
            <a:ln>
              <a:noFill/>
            </a:ln>
          </p:spPr>
          <p:txBody>
            <a:bodyPr spcFirstLastPara="1" wrap="square" lIns="91425" tIns="45700" rIns="91425" bIns="45700" anchor="t" anchorCtr="0">
              <a:spAutoFit/>
            </a:bodyPr>
            <a:lstStyle/>
            <a:p>
              <a:pPr marL="285750" marR="0" lvl="0" indent="-17145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1" i="0" u="none" strike="noStrike" kern="0" cap="none" spc="0" normalizeH="0" baseline="0" noProof="0" dirty="0">
                <a:ln>
                  <a:noFill/>
                </a:ln>
                <a:solidFill>
                  <a:srgbClr val="00206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1" i="0" u="none" strike="noStrike" kern="0" cap="none" spc="0" normalizeH="0" baseline="0" noProof="0" dirty="0">
                  <a:ln>
                    <a:noFill/>
                  </a:ln>
                  <a:solidFill>
                    <a:srgbClr val="0070C0"/>
                  </a:solidFill>
                  <a:effectLst/>
                  <a:uLnTx/>
                  <a:uFillTx/>
                  <a:latin typeface="Calibri"/>
                  <a:ea typeface="Calibri"/>
                  <a:cs typeface="Calibri"/>
                  <a:sym typeface="Calibri"/>
                </a:rPr>
                <a:t>Imprese Varese giugno 2022 = 8.094   peso 13,5% </a:t>
              </a:r>
              <a:endParaRPr kumimoji="0" sz="1800" b="1" i="0" u="none" strike="noStrike" kern="0" cap="none" spc="0" normalizeH="0" baseline="0" noProof="0" dirty="0">
                <a:ln>
                  <a:noFill/>
                </a:ln>
                <a:solidFill>
                  <a:srgbClr val="0070C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1" i="0" u="none" strike="noStrike" kern="0" cap="none" spc="0" normalizeH="0" baseline="0" noProof="0" dirty="0">
                  <a:ln>
                    <a:noFill/>
                  </a:ln>
                  <a:solidFill>
                    <a:srgbClr val="0070C0"/>
                  </a:solidFill>
                  <a:effectLst/>
                  <a:uLnTx/>
                  <a:uFill>
                    <a:solidFill>
                      <a:srgbClr val="FF0000"/>
                    </a:solidFill>
                  </a:uFill>
                  <a:latin typeface="Calibri"/>
                  <a:ea typeface="Calibri"/>
                  <a:cs typeface="Calibri"/>
                  <a:sym typeface="Calibri"/>
                </a:rPr>
                <a:t>(Imprese Italia peso 9%)</a:t>
              </a:r>
              <a:endParaRPr kumimoji="0" sz="1800" b="1" i="0" u="none" strike="noStrike" kern="0" cap="none" spc="0" normalizeH="0" baseline="0" noProof="0" dirty="0">
                <a:ln>
                  <a:noFill/>
                </a:ln>
                <a:solidFill>
                  <a:srgbClr val="0070C0"/>
                </a:solidFill>
                <a:effectLst/>
                <a:uLnTx/>
                <a:uFill>
                  <a:solidFill>
                    <a:srgbClr val="FF0000"/>
                  </a:solidFill>
                </a:u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1" i="0" u="none" strike="noStrike" kern="0" cap="none" spc="0" normalizeH="0" baseline="0" noProof="0" dirty="0">
                  <a:ln>
                    <a:noFill/>
                  </a:ln>
                  <a:solidFill>
                    <a:srgbClr val="0070C0"/>
                  </a:solidFill>
                  <a:effectLst/>
                  <a:uLnTx/>
                  <a:uFill>
                    <a:solidFill>
                      <a:srgbClr val="FF0000"/>
                    </a:solidFill>
                  </a:uFill>
                  <a:latin typeface="Calibri"/>
                  <a:ea typeface="Calibri"/>
                  <a:cs typeface="Calibri"/>
                  <a:sym typeface="Calibri"/>
                </a:rPr>
                <a:t>       </a:t>
              </a:r>
              <a:endParaRPr kumimoji="0" sz="1400" b="0" i="0" u="none" strike="noStrike" kern="0" cap="none" spc="0" normalizeH="0" baseline="0" noProof="0" dirty="0">
                <a:ln>
                  <a:noFill/>
                </a:ln>
                <a:solidFill>
                  <a:srgbClr val="000000"/>
                </a:solidFill>
                <a:effectLst/>
                <a:uLnTx/>
                <a:uFill>
                  <a:solidFill>
                    <a:srgbClr val="FF0000"/>
                  </a:solidFill>
                </a:uFill>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1" i="0" u="none" strike="noStrike" kern="0" cap="none" spc="0" normalizeH="0" baseline="0" noProof="0" dirty="0">
                  <a:ln>
                    <a:noFill/>
                  </a:ln>
                  <a:solidFill>
                    <a:srgbClr val="0070C0"/>
                  </a:solidFill>
                  <a:effectLst/>
                  <a:uLnTx/>
                  <a:uFill>
                    <a:solidFill>
                      <a:srgbClr val="FF0000"/>
                    </a:solidFill>
                  </a:uFill>
                  <a:latin typeface="Calibri"/>
                  <a:ea typeface="Calibri"/>
                  <a:cs typeface="Calibri"/>
                  <a:sym typeface="Calibri"/>
                </a:rPr>
                <a:t>Addetti = 92mila            peso 34,8%</a:t>
              </a:r>
              <a:endParaRPr kumimoji="0" sz="1800" b="1" i="0" u="none" strike="noStrike" kern="0" cap="none" spc="0" normalizeH="0" baseline="0" noProof="0" dirty="0">
                <a:ln>
                  <a:noFill/>
                </a:ln>
                <a:solidFill>
                  <a:srgbClr val="0070C0"/>
                </a:solidFill>
                <a:effectLst/>
                <a:uLnTx/>
                <a:uFill>
                  <a:solidFill>
                    <a:srgbClr val="FF0000"/>
                  </a:solidFill>
                </a:uFill>
                <a:latin typeface="Calibri"/>
                <a:ea typeface="Calibri"/>
                <a:cs typeface="Calibri"/>
                <a:sym typeface="Calibri"/>
              </a:endParaRPr>
            </a:p>
          </p:txBody>
        </p:sp>
        <p:pic>
          <p:nvPicPr>
            <p:cNvPr id="175" name="Google Shape;175;p4"/>
            <p:cNvPicPr preferRelativeResize="0"/>
            <p:nvPr/>
          </p:nvPicPr>
          <p:blipFill rotWithShape="1">
            <a:blip r:embed="rId4">
              <a:alphaModFix/>
            </a:blip>
            <a:srcRect/>
            <a:stretch/>
          </p:blipFill>
          <p:spPr>
            <a:xfrm>
              <a:off x="1763424" y="2884397"/>
              <a:ext cx="3276000" cy="1291254"/>
            </a:xfrm>
            <a:prstGeom prst="rect">
              <a:avLst/>
            </a:prstGeom>
            <a:noFill/>
            <a:ln>
              <a:noFill/>
            </a:ln>
          </p:spPr>
        </p:pic>
      </p:grpSp>
      <p:grpSp>
        <p:nvGrpSpPr>
          <p:cNvPr id="176" name="Google Shape;176;p4"/>
          <p:cNvGrpSpPr/>
          <p:nvPr/>
        </p:nvGrpSpPr>
        <p:grpSpPr>
          <a:xfrm>
            <a:off x="1520825" y="4325781"/>
            <a:ext cx="8948121" cy="1621085"/>
            <a:chOff x="1492832" y="371371"/>
            <a:chExt cx="8948121" cy="2279502"/>
          </a:xfrm>
        </p:grpSpPr>
        <p:sp>
          <p:nvSpPr>
            <p:cNvPr id="177" name="Google Shape;177;p4"/>
            <p:cNvSpPr txBox="1"/>
            <p:nvPr/>
          </p:nvSpPr>
          <p:spPr>
            <a:xfrm>
              <a:off x="1492832" y="371371"/>
              <a:ext cx="8948121" cy="649174"/>
            </a:xfrm>
            <a:prstGeom prst="rect">
              <a:avLst/>
            </a:prstGeom>
            <a:noFill/>
            <a:ln w="25400" cap="rnd" cmpd="sng">
              <a:solidFill>
                <a:schemeClr val="accent6"/>
              </a:solidFill>
              <a:prstDash val="solid"/>
              <a:round/>
              <a:headEnd type="none" w="sm" len="sm"/>
              <a:tailEnd type="none" w="sm" len="sm"/>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2400" b="0" i="0" u="none" strike="noStrike" kern="0" cap="none" spc="0" normalizeH="0" baseline="0" noProof="0">
                  <a:ln>
                    <a:noFill/>
                  </a:ln>
                  <a:solidFill>
                    <a:srgbClr val="000000"/>
                  </a:solidFill>
                  <a:effectLst/>
                  <a:uLnTx/>
                  <a:uFillTx/>
                  <a:latin typeface="Calibri"/>
                  <a:ea typeface="Calibri"/>
                  <a:cs typeface="Calibri"/>
                  <a:sym typeface="Calibri"/>
                </a:rPr>
                <a:t>Settore secondario: costruzioni</a:t>
              </a:r>
              <a:endParaRPr kumimoji="0" sz="2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79" name="Google Shape;179;p4"/>
            <p:cNvSpPr txBox="1"/>
            <p:nvPr/>
          </p:nvSpPr>
          <p:spPr>
            <a:xfrm>
              <a:off x="5353879" y="963078"/>
              <a:ext cx="5087073" cy="168779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1" i="0" u="none" strike="noStrike" kern="0" cap="none" spc="0" normalizeH="0" baseline="0" noProof="0" dirty="0">
                  <a:ln>
                    <a:noFill/>
                  </a:ln>
                  <a:solidFill>
                    <a:srgbClr val="FFC000"/>
                  </a:solidFill>
                  <a:effectLst/>
                  <a:uLnTx/>
                  <a:uFillTx/>
                  <a:latin typeface="Calibri"/>
                  <a:ea typeface="Calibri"/>
                  <a:cs typeface="Calibri"/>
                  <a:sym typeface="Calibri"/>
                </a:rPr>
                <a:t>Imprese Varese giugno 2022 = 10.704    peso 17,9%  </a:t>
              </a:r>
              <a:endParaRPr kumimoji="0" sz="1800" b="1" i="0" u="none" strike="noStrike" kern="0" cap="none" spc="0" normalizeH="0" baseline="0" noProof="0" dirty="0">
                <a:ln>
                  <a:noFill/>
                </a:ln>
                <a:solidFill>
                  <a:srgbClr val="FFC00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1" i="0" u="none" strike="noStrike" kern="0" cap="none" spc="0" normalizeH="0" baseline="0" noProof="0" dirty="0">
                  <a:ln>
                    <a:noFill/>
                  </a:ln>
                  <a:solidFill>
                    <a:srgbClr val="FFC000"/>
                  </a:solidFill>
                  <a:effectLst/>
                  <a:uLnTx/>
                  <a:uFill>
                    <a:solidFill>
                      <a:srgbClr val="FF0000"/>
                    </a:solidFill>
                  </a:uFill>
                  <a:latin typeface="Calibri"/>
                  <a:ea typeface="Calibri"/>
                  <a:cs typeface="Calibri"/>
                  <a:sym typeface="Calibri"/>
                </a:rPr>
                <a:t>(Imprese Italia peso 14,8%)</a:t>
              </a:r>
              <a:endParaRPr kumimoji="0" sz="1800" b="1" i="0" u="none" strike="noStrike" kern="0" cap="none" spc="0" normalizeH="0" baseline="0" noProof="0" dirty="0">
                <a:ln>
                  <a:noFill/>
                </a:ln>
                <a:solidFill>
                  <a:srgbClr val="FFC000"/>
                </a:solidFill>
                <a:effectLst/>
                <a:uLnTx/>
                <a:uFill>
                  <a:solidFill>
                    <a:srgbClr val="FF0000"/>
                  </a:solidFill>
                </a:u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1" i="0" u="none" strike="noStrike" kern="0" cap="none" spc="0" normalizeH="0" baseline="0" noProof="0" dirty="0">
                <a:ln>
                  <a:noFill/>
                </a:ln>
                <a:solidFill>
                  <a:srgbClr val="FFC000"/>
                </a:solidFill>
                <a:effectLst/>
                <a:uLnTx/>
                <a:uFill>
                  <a:solidFill>
                    <a:srgbClr val="FF0000"/>
                  </a:solidFill>
                </a:u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1" i="0" u="none" strike="noStrike" kern="0" cap="none" spc="0" normalizeH="0" baseline="0" noProof="0" dirty="0">
                  <a:ln>
                    <a:noFill/>
                  </a:ln>
                  <a:solidFill>
                    <a:srgbClr val="FFC000"/>
                  </a:solidFill>
                  <a:effectLst/>
                  <a:uLnTx/>
                  <a:uFill>
                    <a:solidFill>
                      <a:srgbClr val="FF0000"/>
                    </a:solidFill>
                  </a:uFill>
                  <a:latin typeface="Calibri"/>
                  <a:ea typeface="Calibri"/>
                  <a:cs typeface="Calibri"/>
                  <a:sym typeface="Calibri"/>
                </a:rPr>
                <a:t>Addetti = 22mila     	peso 8,3%</a:t>
              </a:r>
              <a:endParaRPr kumimoji="0" sz="1800" b="1" i="0" u="none" strike="noStrike" kern="0" cap="none" spc="0" normalizeH="0" baseline="0" noProof="0" dirty="0">
                <a:ln>
                  <a:noFill/>
                </a:ln>
                <a:solidFill>
                  <a:srgbClr val="FFC000"/>
                </a:solidFill>
                <a:effectLst/>
                <a:uLnTx/>
                <a:uFill>
                  <a:solidFill>
                    <a:srgbClr val="FF0000"/>
                  </a:solidFill>
                </a:uFill>
                <a:latin typeface="Calibri"/>
                <a:ea typeface="Calibri"/>
                <a:cs typeface="Calibri"/>
                <a:sym typeface="Calibri"/>
              </a:endParaRPr>
            </a:p>
          </p:txBody>
        </p:sp>
      </p:grpSp>
      <p:pic>
        <p:nvPicPr>
          <p:cNvPr id="181" name="Google Shape;181;p4"/>
          <p:cNvPicPr preferRelativeResize="0"/>
          <p:nvPr/>
        </p:nvPicPr>
        <p:blipFill rotWithShape="1">
          <a:blip r:embed="rId5">
            <a:alphaModFix/>
          </a:blip>
          <a:srcRect/>
          <a:stretch/>
        </p:blipFill>
        <p:spPr>
          <a:xfrm>
            <a:off x="2770241" y="4840602"/>
            <a:ext cx="1179833" cy="1188000"/>
          </a:xfrm>
          <a:prstGeom prst="rect">
            <a:avLst/>
          </a:prstGeom>
          <a:noFill/>
          <a:ln>
            <a:noFill/>
          </a:ln>
        </p:spPr>
      </p:pic>
      <p:pic>
        <p:nvPicPr>
          <p:cNvPr id="182" name="Google Shape;182;p4"/>
          <p:cNvPicPr preferRelativeResize="0"/>
          <p:nvPr/>
        </p:nvPicPr>
        <p:blipFill rotWithShape="1">
          <a:blip r:embed="rId6">
            <a:alphaModFix/>
          </a:blip>
          <a:srcRect/>
          <a:stretch/>
        </p:blipFill>
        <p:spPr>
          <a:xfrm>
            <a:off x="684729" y="2312087"/>
            <a:ext cx="676715" cy="536494"/>
          </a:xfrm>
          <a:prstGeom prst="rect">
            <a:avLst/>
          </a:prstGeom>
          <a:noFill/>
          <a:ln>
            <a:noFill/>
          </a:ln>
        </p:spPr>
      </p:pic>
      <p:sp>
        <p:nvSpPr>
          <p:cNvPr id="183" name="Google Shape;183;p4"/>
          <p:cNvSpPr/>
          <p:nvPr/>
        </p:nvSpPr>
        <p:spPr>
          <a:xfrm>
            <a:off x="748175" y="518671"/>
            <a:ext cx="580103" cy="422787"/>
          </a:xfrm>
          <a:prstGeom prst="rightArrow">
            <a:avLst>
              <a:gd name="adj1" fmla="val 50000"/>
              <a:gd name="adj2" fmla="val 50000"/>
            </a:avLst>
          </a:prstGeom>
          <a:gradFill>
            <a:gsLst>
              <a:gs pos="0">
                <a:srgbClr val="A0C94A"/>
              </a:gs>
              <a:gs pos="100000">
                <a:srgbClr val="DBFF9C"/>
              </a:gs>
            </a:gsLst>
            <a:lin ang="16200000" scaled="0"/>
          </a:gradFill>
          <a:ln w="9525" cap="flat" cmpd="sng">
            <a:solidFill>
              <a:srgbClr val="97B853"/>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alibri"/>
              <a:ea typeface="Calibri"/>
              <a:cs typeface="Calibri"/>
              <a:sym typeface="Calibri"/>
            </a:endParaRPr>
          </a:p>
        </p:txBody>
      </p:sp>
      <p:pic>
        <p:nvPicPr>
          <p:cNvPr id="184" name="Google Shape;184;p4"/>
          <p:cNvPicPr preferRelativeResize="0"/>
          <p:nvPr/>
        </p:nvPicPr>
        <p:blipFill rotWithShape="1">
          <a:blip r:embed="rId7">
            <a:alphaModFix/>
          </a:blip>
          <a:srcRect/>
          <a:stretch/>
        </p:blipFill>
        <p:spPr>
          <a:xfrm>
            <a:off x="651563" y="4295713"/>
            <a:ext cx="676715" cy="536494"/>
          </a:xfrm>
          <a:prstGeom prst="rect">
            <a:avLst/>
          </a:prstGeom>
          <a:noFill/>
          <a:ln>
            <a:noFill/>
          </a:ln>
        </p:spPr>
      </p:pic>
      <p:sp>
        <p:nvSpPr>
          <p:cNvPr id="185" name="Google Shape;185;p4"/>
          <p:cNvSpPr txBox="1"/>
          <p:nvPr/>
        </p:nvSpPr>
        <p:spPr>
          <a:xfrm>
            <a:off x="4727584" y="6161855"/>
            <a:ext cx="6447600" cy="261600"/>
          </a:xfrm>
          <a:prstGeom prst="rect">
            <a:avLst/>
          </a:prstGeom>
          <a:noFill/>
          <a:ln>
            <a:noFill/>
          </a:ln>
        </p:spPr>
        <p:txBody>
          <a:bodyPr spcFirstLastPara="1" wrap="square" lIns="91425" tIns="45700" rIns="91425" bIns="45700"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100" b="0" i="0" u="none" strike="noStrike" kern="0" cap="none" spc="0" normalizeH="0" baseline="0" noProof="0">
                <a:ln>
                  <a:noFill/>
                </a:ln>
                <a:solidFill>
                  <a:srgbClr val="000000"/>
                </a:solidFill>
                <a:effectLst/>
                <a:uLnTx/>
                <a:uFillTx/>
                <a:latin typeface="Arial"/>
                <a:ea typeface="Arial"/>
                <a:cs typeface="Arial"/>
                <a:sym typeface="Arial"/>
              </a:rPr>
              <a:t>Salone dei Mestieri e delle Professioni – roadshow Scuole secondarie di primo e secondo grado</a:t>
            </a:r>
            <a:endParaRPr kumimoji="0" sz="1100" b="0" i="0" u="none" strike="noStrike" kern="0" cap="none" spc="0" normalizeH="0" baseline="0" noProof="0">
              <a:ln>
                <a:noFill/>
              </a:ln>
              <a:solidFill>
                <a:srgbClr val="000000"/>
              </a:solidFill>
              <a:effectLst/>
              <a:uLnTx/>
              <a:uFillTx/>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5"/>
          <p:cNvSpPr txBox="1"/>
          <p:nvPr/>
        </p:nvSpPr>
        <p:spPr>
          <a:xfrm>
            <a:off x="11341641" y="6131688"/>
            <a:ext cx="303212" cy="69249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300" b="1" i="0" u="none" strike="noStrike" kern="0" cap="none" spc="0" normalizeH="0" baseline="0" noProof="0">
                <a:ln>
                  <a:noFill/>
                </a:ln>
                <a:solidFill>
                  <a:srgbClr val="000000"/>
                </a:solidFill>
                <a:effectLst/>
                <a:uLnTx/>
                <a:uFillTx/>
                <a:latin typeface="Arial"/>
                <a:ea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sz="1300" b="1"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92" name="Google Shape;192;p5"/>
          <p:cNvSpPr txBox="1"/>
          <p:nvPr/>
        </p:nvSpPr>
        <p:spPr>
          <a:xfrm>
            <a:off x="8134714" y="5727507"/>
            <a:ext cx="3510139" cy="215403"/>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800" b="1" i="1" u="none" strike="noStrike" kern="0" cap="none" spc="0" normalizeH="0" baseline="0" noProof="0" dirty="0">
                <a:ln>
                  <a:noFill/>
                </a:ln>
                <a:solidFill>
                  <a:srgbClr val="000000"/>
                </a:solidFill>
                <a:effectLst/>
                <a:uLnTx/>
                <a:uFillTx/>
                <a:latin typeface="Calibri"/>
                <a:ea typeface="Calibri"/>
                <a:cs typeface="Calibri"/>
                <a:sym typeface="Calibri"/>
              </a:rPr>
              <a:t>Fonte: </a:t>
            </a:r>
            <a:r>
              <a:rPr kumimoji="0" lang="it-IT" sz="800" b="1" i="1" u="none" strike="noStrike" kern="0" cap="none" spc="0" normalizeH="0" baseline="0" noProof="0" dirty="0" err="1">
                <a:ln>
                  <a:noFill/>
                </a:ln>
                <a:solidFill>
                  <a:srgbClr val="000000"/>
                </a:solidFill>
                <a:effectLst/>
                <a:uLnTx/>
                <a:uFillTx/>
                <a:latin typeface="Calibri"/>
                <a:ea typeface="Calibri"/>
                <a:cs typeface="Calibri"/>
                <a:sym typeface="Calibri"/>
              </a:rPr>
              <a:t>Stockview</a:t>
            </a:r>
            <a:r>
              <a:rPr kumimoji="0" lang="it-IT" sz="800" b="1" i="1" u="none" strike="noStrike" kern="0" cap="none" spc="0" normalizeH="0" baseline="0" noProof="0" dirty="0">
                <a:ln>
                  <a:noFill/>
                </a:ln>
                <a:solidFill>
                  <a:srgbClr val="000000"/>
                </a:solidFill>
                <a:effectLst/>
                <a:uLnTx/>
                <a:uFillTx/>
                <a:latin typeface="Calibri"/>
                <a:ea typeface="Calibri"/>
                <a:cs typeface="Calibri"/>
                <a:sym typeface="Calibri"/>
              </a:rPr>
              <a:t> – </a:t>
            </a:r>
            <a:r>
              <a:rPr kumimoji="0" lang="it-IT" sz="800" b="1" i="1" u="none" strike="noStrike" kern="0" cap="none" spc="0" normalizeH="0" baseline="0" noProof="0" dirty="0" err="1">
                <a:ln>
                  <a:noFill/>
                </a:ln>
                <a:solidFill>
                  <a:srgbClr val="000000"/>
                </a:solidFill>
                <a:effectLst/>
                <a:uLnTx/>
                <a:uFillTx/>
                <a:latin typeface="Calibri"/>
                <a:ea typeface="Calibri"/>
                <a:cs typeface="Calibri"/>
                <a:sym typeface="Calibri"/>
              </a:rPr>
              <a:t>Infocamere</a:t>
            </a:r>
            <a:r>
              <a:rPr kumimoji="0" lang="it-IT" sz="800" b="1" i="1" u="none" strike="noStrike" kern="0" cap="none" spc="0" normalizeH="0" baseline="0" noProof="0" dirty="0">
                <a:ln>
                  <a:noFill/>
                </a:ln>
                <a:solidFill>
                  <a:srgbClr val="000000"/>
                </a:solidFill>
                <a:effectLst/>
                <a:uLnTx/>
                <a:uFillTx/>
                <a:latin typeface="Calibri"/>
                <a:ea typeface="Calibri"/>
                <a:cs typeface="Calibri"/>
                <a:sym typeface="Calibri"/>
              </a:rPr>
              <a:t>. Sistema Informativo Imprese e Lavoro - </a:t>
            </a:r>
            <a:r>
              <a:rPr kumimoji="0" lang="it-IT" sz="800" b="1" i="1" u="none" strike="noStrike" kern="0" cap="none" spc="0" normalizeH="0" baseline="0" noProof="0" dirty="0" err="1">
                <a:ln>
                  <a:noFill/>
                </a:ln>
                <a:solidFill>
                  <a:srgbClr val="000000"/>
                </a:solidFill>
                <a:effectLst/>
                <a:uLnTx/>
                <a:uFillTx/>
                <a:latin typeface="Calibri"/>
                <a:ea typeface="Calibri"/>
                <a:cs typeface="Calibri"/>
                <a:sym typeface="Calibri"/>
              </a:rPr>
              <a:t>PtsClas</a:t>
            </a:r>
            <a:r>
              <a:rPr kumimoji="0" lang="it-IT" sz="800" b="1" i="1" u="none" strike="noStrike" kern="0" cap="none" spc="0" normalizeH="0" baseline="0" noProof="0" dirty="0">
                <a:ln>
                  <a:noFill/>
                </a:ln>
                <a:solidFill>
                  <a:srgbClr val="000000"/>
                </a:solidFill>
                <a:effectLst/>
                <a:uLnTx/>
                <a:uFillTx/>
                <a:latin typeface="Calibri"/>
                <a:ea typeface="Calibri"/>
                <a:cs typeface="Calibri"/>
                <a:sym typeface="Calibri"/>
              </a:rPr>
              <a:t> </a:t>
            </a:r>
            <a:endParaRPr kumimoji="0" sz="800" b="1" i="1" u="none" strike="noStrike" kern="0" cap="none" spc="0" normalizeH="0" baseline="0" noProof="0" dirty="0">
              <a:ln>
                <a:noFill/>
              </a:ln>
              <a:solidFill>
                <a:srgbClr val="000000"/>
              </a:solidFill>
              <a:effectLst/>
              <a:uLnTx/>
              <a:uFillTx/>
              <a:latin typeface="Calibri"/>
              <a:ea typeface="Calibri"/>
              <a:cs typeface="Calibri"/>
              <a:sym typeface="Calibri"/>
            </a:endParaRPr>
          </a:p>
        </p:txBody>
      </p:sp>
      <p:grpSp>
        <p:nvGrpSpPr>
          <p:cNvPr id="193" name="Google Shape;193;p5"/>
          <p:cNvGrpSpPr/>
          <p:nvPr/>
        </p:nvGrpSpPr>
        <p:grpSpPr>
          <a:xfrm>
            <a:off x="744166" y="411583"/>
            <a:ext cx="9720773" cy="2793879"/>
            <a:chOff x="748174" y="2949624"/>
            <a:chExt cx="9720773" cy="2793879"/>
          </a:xfrm>
        </p:grpSpPr>
        <p:grpSp>
          <p:nvGrpSpPr>
            <p:cNvPr id="194" name="Google Shape;194;p5"/>
            <p:cNvGrpSpPr/>
            <p:nvPr/>
          </p:nvGrpSpPr>
          <p:grpSpPr>
            <a:xfrm>
              <a:off x="748174" y="2949624"/>
              <a:ext cx="9720773" cy="502139"/>
              <a:chOff x="748174" y="2949624"/>
              <a:chExt cx="9720773" cy="502139"/>
            </a:xfrm>
          </p:grpSpPr>
          <p:sp>
            <p:nvSpPr>
              <p:cNvPr id="195" name="Google Shape;195;p5"/>
              <p:cNvSpPr/>
              <p:nvPr/>
            </p:nvSpPr>
            <p:spPr>
              <a:xfrm>
                <a:off x="748174" y="2949624"/>
                <a:ext cx="580103" cy="422787"/>
              </a:xfrm>
              <a:prstGeom prst="rightArrow">
                <a:avLst>
                  <a:gd name="adj1" fmla="val 50000"/>
                  <a:gd name="adj2" fmla="val 50000"/>
                </a:avLst>
              </a:prstGeom>
              <a:gradFill>
                <a:gsLst>
                  <a:gs pos="0">
                    <a:srgbClr val="FF932B"/>
                  </a:gs>
                  <a:gs pos="100000">
                    <a:srgbClr val="FFB673"/>
                  </a:gs>
                </a:gsLst>
                <a:lin ang="16200000" scaled="0"/>
              </a:gradFill>
              <a:ln w="9525" cap="flat" cmpd="sng">
                <a:solidFill>
                  <a:srgbClr val="F5913F"/>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96" name="Google Shape;196;p5"/>
              <p:cNvSpPr txBox="1"/>
              <p:nvPr/>
            </p:nvSpPr>
            <p:spPr>
              <a:xfrm>
                <a:off x="1520826" y="2990098"/>
                <a:ext cx="8948121" cy="461665"/>
              </a:xfrm>
              <a:prstGeom prst="rect">
                <a:avLst/>
              </a:prstGeom>
              <a:noFill/>
              <a:ln w="25400" cap="rnd" cmpd="sng">
                <a:solidFill>
                  <a:schemeClr val="accent6"/>
                </a:solidFill>
                <a:prstDash val="solid"/>
                <a:round/>
                <a:headEnd type="none" w="sm" len="sm"/>
                <a:tailEnd type="none" w="sm" len="sm"/>
              </a:ln>
            </p:spPr>
            <p:txBody>
              <a:bodyPr spcFirstLastPara="1" wrap="square" lIns="91425" tIns="45700" rIns="91425" bIns="4570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2400" b="0" i="0" u="none" strike="noStrike" kern="0" cap="none" spc="0" normalizeH="0" baseline="0" noProof="0">
                    <a:ln>
                      <a:noFill/>
                    </a:ln>
                    <a:solidFill>
                      <a:srgbClr val="000000"/>
                    </a:solidFill>
                    <a:effectLst/>
                    <a:uLnTx/>
                    <a:uFillTx/>
                    <a:latin typeface="Calibri"/>
                    <a:ea typeface="Calibri"/>
                    <a:cs typeface="Calibri"/>
                    <a:sym typeface="Calibri"/>
                  </a:rPr>
                  <a:t>Settore terziario: commercio</a:t>
                </a:r>
                <a:endParaRPr kumimoji="0" sz="24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sp>
          <p:nvSpPr>
            <p:cNvPr id="197" name="Google Shape;197;p5"/>
            <p:cNvSpPr txBox="1"/>
            <p:nvPr/>
          </p:nvSpPr>
          <p:spPr>
            <a:xfrm>
              <a:off x="5479374" y="3796132"/>
              <a:ext cx="4952036" cy="1200288"/>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1" i="0" u="none" strike="noStrike" kern="0" cap="none" spc="0" normalizeH="0" baseline="0" noProof="0" dirty="0">
                  <a:ln>
                    <a:noFill/>
                  </a:ln>
                  <a:solidFill>
                    <a:srgbClr val="F79646"/>
                  </a:solidFill>
                  <a:effectLst/>
                  <a:uLnTx/>
                  <a:uFillTx/>
                  <a:latin typeface="Calibri"/>
                  <a:ea typeface="Calibri"/>
                  <a:cs typeface="Calibri"/>
                  <a:sym typeface="Calibri"/>
                </a:rPr>
                <a:t>Imprese Varese giugno 2022 = 13.645  peso 22,8% </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1" i="0" u="none" strike="noStrike" kern="0" cap="none" spc="0" normalizeH="0" baseline="0" noProof="0" dirty="0">
                  <a:ln>
                    <a:noFill/>
                  </a:ln>
                  <a:solidFill>
                    <a:srgbClr val="F79646"/>
                  </a:solidFill>
                  <a:effectLst/>
                  <a:uLnTx/>
                  <a:uFill>
                    <a:solidFill>
                      <a:srgbClr val="FF0000"/>
                    </a:solidFill>
                  </a:uFill>
                  <a:latin typeface="Calibri"/>
                  <a:ea typeface="Calibri"/>
                  <a:cs typeface="Calibri"/>
                  <a:sym typeface="Calibri"/>
                </a:rPr>
                <a:t>(Imprese Italia peso 25,7%)</a:t>
              </a:r>
              <a:endParaRPr kumimoji="0" sz="1800" b="1" i="0" u="none" strike="noStrike" kern="0" cap="none" spc="0" normalizeH="0" baseline="0" noProof="0" dirty="0">
                <a:ln>
                  <a:noFill/>
                </a:ln>
                <a:solidFill>
                  <a:srgbClr val="F79646"/>
                </a:solidFill>
                <a:effectLst/>
                <a:uLnTx/>
                <a:uFill>
                  <a:solidFill>
                    <a:srgbClr val="FF0000"/>
                  </a:solidFill>
                </a:u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1" i="0" u="none" strike="noStrike" kern="0" cap="none" spc="0" normalizeH="0" baseline="0" noProof="0" dirty="0">
                <a:ln>
                  <a:noFill/>
                </a:ln>
                <a:solidFill>
                  <a:srgbClr val="F79646"/>
                </a:solidFill>
                <a:effectLst/>
                <a:uLnTx/>
                <a:uFill>
                  <a:solidFill>
                    <a:srgbClr val="FF0000"/>
                  </a:solidFill>
                </a:u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1" i="0" u="none" strike="noStrike" kern="0" cap="none" spc="0" normalizeH="0" baseline="0" noProof="0" dirty="0">
                  <a:ln>
                    <a:noFill/>
                  </a:ln>
                  <a:solidFill>
                    <a:srgbClr val="F79646"/>
                  </a:solidFill>
                  <a:effectLst/>
                  <a:uLnTx/>
                  <a:uFill>
                    <a:solidFill>
                      <a:srgbClr val="FF0000"/>
                    </a:solidFill>
                  </a:uFill>
                  <a:latin typeface="Calibri"/>
                  <a:ea typeface="Calibri"/>
                  <a:cs typeface="Calibri"/>
                  <a:sym typeface="Calibri"/>
                </a:rPr>
                <a:t>Addetti = 46mila     	peso 17,5%</a:t>
              </a:r>
              <a:endParaRPr kumimoji="0" sz="1800" b="1" i="0" u="none" strike="noStrike" kern="0" cap="none" spc="0" normalizeH="0" baseline="0" noProof="0" dirty="0">
                <a:ln>
                  <a:noFill/>
                </a:ln>
                <a:solidFill>
                  <a:srgbClr val="F79646"/>
                </a:solidFill>
                <a:effectLst/>
                <a:uLnTx/>
                <a:uFill>
                  <a:solidFill>
                    <a:srgbClr val="FF0000"/>
                  </a:solidFill>
                </a:uFill>
                <a:latin typeface="Calibri"/>
                <a:ea typeface="Calibri"/>
                <a:cs typeface="Calibri"/>
                <a:sym typeface="Calibri"/>
              </a:endParaRPr>
            </a:p>
          </p:txBody>
        </p:sp>
        <p:pic>
          <p:nvPicPr>
            <p:cNvPr id="198" name="Google Shape;198;p5"/>
            <p:cNvPicPr preferRelativeResize="0"/>
            <p:nvPr/>
          </p:nvPicPr>
          <p:blipFill rotWithShape="1">
            <a:blip r:embed="rId3">
              <a:alphaModFix/>
            </a:blip>
            <a:srcRect/>
            <a:stretch/>
          </p:blipFill>
          <p:spPr>
            <a:xfrm>
              <a:off x="2373989" y="3581328"/>
              <a:ext cx="2114550" cy="2162175"/>
            </a:xfrm>
            <a:prstGeom prst="rect">
              <a:avLst/>
            </a:prstGeom>
            <a:noFill/>
            <a:ln>
              <a:noFill/>
            </a:ln>
          </p:spPr>
        </p:pic>
      </p:grpSp>
      <p:sp>
        <p:nvSpPr>
          <p:cNvPr id="200" name="Google Shape;200;p5"/>
          <p:cNvSpPr txBox="1"/>
          <p:nvPr/>
        </p:nvSpPr>
        <p:spPr>
          <a:xfrm>
            <a:off x="1551924" y="3385094"/>
            <a:ext cx="8948121" cy="461665"/>
          </a:xfrm>
          <a:prstGeom prst="rect">
            <a:avLst/>
          </a:prstGeom>
          <a:noFill/>
          <a:ln w="25400" cap="rnd" cmpd="sng">
            <a:solidFill>
              <a:srgbClr val="538CD5"/>
            </a:solidFill>
            <a:prstDash val="solid"/>
            <a:round/>
            <a:headEnd type="none" w="sm" len="sm"/>
            <a:tailEnd type="none" w="sm" len="sm"/>
          </a:ln>
        </p:spPr>
        <p:txBody>
          <a:bodyPr spcFirstLastPara="1" wrap="square" lIns="91425" tIns="45700" rIns="91425" bIns="4570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2400" b="0" i="0" u="none" strike="noStrike" kern="0" cap="none" spc="0" normalizeH="0" baseline="0" noProof="0">
                <a:ln>
                  <a:noFill/>
                </a:ln>
                <a:solidFill>
                  <a:srgbClr val="000000"/>
                </a:solidFill>
                <a:effectLst/>
                <a:uLnTx/>
                <a:uFillTx/>
                <a:latin typeface="Calibri"/>
                <a:ea typeface="Calibri"/>
                <a:cs typeface="Calibri"/>
                <a:sym typeface="Calibri"/>
              </a:rPr>
              <a:t>Settore terziario: servizi</a:t>
            </a:r>
            <a:endParaRPr kumimoji="0" sz="2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201" name="Google Shape;201;p5"/>
          <p:cNvSpPr txBox="1"/>
          <p:nvPr/>
        </p:nvSpPr>
        <p:spPr>
          <a:xfrm>
            <a:off x="5406888" y="4091608"/>
            <a:ext cx="5093158" cy="147728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1" i="0" u="none" strike="noStrike" kern="0" cap="none" spc="0" normalizeH="0" baseline="0" noProof="0" dirty="0">
                <a:ln>
                  <a:noFill/>
                </a:ln>
                <a:solidFill>
                  <a:srgbClr val="0070C0"/>
                </a:solidFill>
                <a:effectLst/>
                <a:uLnTx/>
                <a:uFillTx/>
                <a:latin typeface="Calibri"/>
                <a:ea typeface="Calibri"/>
                <a:cs typeface="Calibri"/>
                <a:sym typeface="Calibri"/>
              </a:rPr>
              <a:t>Imprese Varese giugno 2022 = 25.408     peso 42,5% </a:t>
            </a:r>
            <a:endParaRPr kumimoji="0" sz="1800" b="1" i="0" u="none" strike="noStrike" kern="0" cap="none" spc="0" normalizeH="0" baseline="0" noProof="0" dirty="0">
              <a:ln>
                <a:noFill/>
              </a:ln>
              <a:solidFill>
                <a:srgbClr val="0070C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1" i="0" u="none" strike="noStrike" kern="0" cap="none" spc="0" normalizeH="0" baseline="0" noProof="0" dirty="0">
                <a:ln>
                  <a:noFill/>
                </a:ln>
                <a:solidFill>
                  <a:srgbClr val="0070C0"/>
                </a:solidFill>
                <a:effectLst/>
                <a:uLnTx/>
                <a:uFill>
                  <a:solidFill>
                    <a:srgbClr val="FF0000"/>
                  </a:solidFill>
                </a:uFill>
                <a:latin typeface="Calibri"/>
                <a:ea typeface="Calibri"/>
                <a:cs typeface="Calibri"/>
                <a:sym typeface="Calibri"/>
              </a:rPr>
              <a:t>(Imprese Italia peso 36,1%)</a:t>
            </a:r>
            <a:endParaRPr kumimoji="0" sz="1800" b="1" i="0" u="none" strike="noStrike" kern="0" cap="none" spc="0" normalizeH="0" baseline="0" noProof="0" dirty="0">
              <a:ln>
                <a:noFill/>
              </a:ln>
              <a:solidFill>
                <a:srgbClr val="0070C0"/>
              </a:solidFill>
              <a:effectLst/>
              <a:uLnTx/>
              <a:uFill>
                <a:solidFill>
                  <a:srgbClr val="FF0000"/>
                </a:solidFill>
              </a:u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1" i="0" u="none" strike="noStrike" kern="0" cap="none" spc="0" normalizeH="0" baseline="0" noProof="0" dirty="0">
                <a:ln>
                  <a:noFill/>
                </a:ln>
                <a:solidFill>
                  <a:srgbClr val="0070C0"/>
                </a:solidFill>
                <a:effectLst/>
                <a:uLnTx/>
                <a:uFill>
                  <a:solidFill>
                    <a:srgbClr val="FF0000"/>
                  </a:solidFill>
                </a:uFill>
                <a:latin typeface="Calibri"/>
                <a:ea typeface="Calibri"/>
                <a:cs typeface="Calibri"/>
                <a:sym typeface="Calibri"/>
              </a:rPr>
              <a:t>       </a:t>
            </a:r>
            <a:endParaRPr kumimoji="0" sz="1400" b="0" i="0" u="none" strike="noStrike" kern="0" cap="none" spc="0" normalizeH="0" baseline="0" noProof="0" dirty="0">
              <a:ln>
                <a:noFill/>
              </a:ln>
              <a:solidFill>
                <a:srgbClr val="000000"/>
              </a:solidFill>
              <a:effectLst/>
              <a:uLnTx/>
              <a:uFill>
                <a:solidFill>
                  <a:srgbClr val="FF0000"/>
                </a:solidFill>
              </a:uFill>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1" i="0" u="none" strike="noStrike" kern="0" cap="none" spc="0" normalizeH="0" baseline="0" noProof="0" dirty="0">
                <a:ln>
                  <a:noFill/>
                </a:ln>
                <a:solidFill>
                  <a:srgbClr val="0070C0"/>
                </a:solidFill>
                <a:effectLst/>
                <a:uLnTx/>
                <a:uFill>
                  <a:solidFill>
                    <a:srgbClr val="FF0000"/>
                  </a:solidFill>
                </a:uFill>
                <a:latin typeface="Calibri"/>
                <a:ea typeface="Calibri"/>
                <a:cs typeface="Calibri"/>
                <a:sym typeface="Calibri"/>
              </a:rPr>
              <a:t>Addetti = 98mila     	</a:t>
            </a:r>
            <a:r>
              <a:rPr kumimoji="0" lang="it-IT" sz="1800" b="1" i="0" u="none" strike="noStrike" kern="0" cap="none" spc="0" normalizeH="0" baseline="0" noProof="0">
                <a:ln>
                  <a:noFill/>
                </a:ln>
                <a:solidFill>
                  <a:srgbClr val="0070C0"/>
                </a:solidFill>
                <a:effectLst/>
                <a:uLnTx/>
                <a:uFill>
                  <a:solidFill>
                    <a:srgbClr val="FF0000"/>
                  </a:solidFill>
                </a:uFill>
                <a:latin typeface="Calibri"/>
                <a:ea typeface="Calibri"/>
                <a:cs typeface="Calibri"/>
                <a:sym typeface="Calibri"/>
              </a:rPr>
              <a:t>peso 37,0%</a:t>
            </a:r>
            <a:endParaRPr kumimoji="0" sz="1800" b="1" i="0" u="none" strike="noStrike" kern="0" cap="none" spc="0" normalizeH="0" baseline="0" noProof="0" dirty="0">
              <a:ln>
                <a:noFill/>
              </a:ln>
              <a:solidFill>
                <a:srgbClr val="0070C0"/>
              </a:solidFill>
              <a:effectLst/>
              <a:uLnTx/>
              <a:uFill>
                <a:solidFill>
                  <a:srgbClr val="FF0000"/>
                </a:solidFill>
              </a:u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1" i="0" u="none" strike="noStrike" kern="0" cap="none" spc="0" normalizeH="0" baseline="0" noProof="0" dirty="0">
              <a:ln>
                <a:noFill/>
              </a:ln>
              <a:solidFill>
                <a:srgbClr val="0070C0"/>
              </a:solidFill>
              <a:effectLst/>
              <a:uLnTx/>
              <a:uFillTx/>
              <a:latin typeface="Calibri"/>
              <a:ea typeface="Calibri"/>
              <a:cs typeface="Calibri"/>
              <a:sym typeface="Calibri"/>
            </a:endParaRPr>
          </a:p>
        </p:txBody>
      </p:sp>
      <p:pic>
        <p:nvPicPr>
          <p:cNvPr id="203" name="Google Shape;203;p5"/>
          <p:cNvPicPr preferRelativeResize="0"/>
          <p:nvPr/>
        </p:nvPicPr>
        <p:blipFill rotWithShape="1">
          <a:blip r:embed="rId4">
            <a:alphaModFix/>
          </a:blip>
          <a:srcRect/>
          <a:stretch/>
        </p:blipFill>
        <p:spPr>
          <a:xfrm>
            <a:off x="691119" y="3366025"/>
            <a:ext cx="676715" cy="536494"/>
          </a:xfrm>
          <a:prstGeom prst="rect">
            <a:avLst/>
          </a:prstGeom>
          <a:noFill/>
          <a:ln>
            <a:noFill/>
          </a:ln>
        </p:spPr>
      </p:pic>
      <p:pic>
        <p:nvPicPr>
          <p:cNvPr id="204" name="Google Shape;204;p5"/>
          <p:cNvPicPr preferRelativeResize="0"/>
          <p:nvPr/>
        </p:nvPicPr>
        <p:blipFill rotWithShape="1">
          <a:blip r:embed="rId5">
            <a:alphaModFix/>
          </a:blip>
          <a:srcRect/>
          <a:stretch/>
        </p:blipFill>
        <p:spPr>
          <a:xfrm>
            <a:off x="1946309" y="3912076"/>
            <a:ext cx="2969909" cy="2124000"/>
          </a:xfrm>
          <a:prstGeom prst="rect">
            <a:avLst/>
          </a:prstGeom>
          <a:noFill/>
          <a:ln>
            <a:noFill/>
          </a:ln>
        </p:spPr>
      </p:pic>
      <p:sp>
        <p:nvSpPr>
          <p:cNvPr id="205" name="Google Shape;205;p5"/>
          <p:cNvSpPr txBox="1"/>
          <p:nvPr/>
        </p:nvSpPr>
        <p:spPr>
          <a:xfrm>
            <a:off x="4727584" y="6161855"/>
            <a:ext cx="6447600" cy="261600"/>
          </a:xfrm>
          <a:prstGeom prst="rect">
            <a:avLst/>
          </a:prstGeom>
          <a:noFill/>
          <a:ln>
            <a:noFill/>
          </a:ln>
        </p:spPr>
        <p:txBody>
          <a:bodyPr spcFirstLastPara="1" wrap="square" lIns="91425" tIns="45700" rIns="91425" bIns="45700"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100" b="0" i="0" u="none" strike="noStrike" kern="0" cap="none" spc="0" normalizeH="0" baseline="0" noProof="0">
                <a:ln>
                  <a:noFill/>
                </a:ln>
                <a:solidFill>
                  <a:srgbClr val="000000"/>
                </a:solidFill>
                <a:effectLst/>
                <a:uLnTx/>
                <a:uFillTx/>
                <a:latin typeface="Arial"/>
                <a:ea typeface="Arial"/>
                <a:cs typeface="Arial"/>
                <a:sym typeface="Arial"/>
              </a:rPr>
              <a:t>Salone dei Mestieri e delle Professioni – roadshow Scuole secondarie di primo e secondo grado</a:t>
            </a:r>
            <a:endParaRPr kumimoji="0" sz="1100" b="0" i="0" u="none" strike="noStrike" kern="0" cap="none" spc="0" normalizeH="0" baseline="0" noProof="0">
              <a:ln>
                <a:noFill/>
              </a:ln>
              <a:solidFill>
                <a:srgbClr val="000000"/>
              </a:solidFill>
              <a:effectLst/>
              <a:uLnTx/>
              <a:uFillTx/>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2" name="Google Shape;212;p6"/>
          <p:cNvSpPr txBox="1"/>
          <p:nvPr/>
        </p:nvSpPr>
        <p:spPr>
          <a:xfrm>
            <a:off x="4727584" y="6161855"/>
            <a:ext cx="6447517" cy="430847"/>
          </a:xfrm>
          <a:prstGeom prst="rect">
            <a:avLst/>
          </a:prstGeom>
          <a:noFill/>
          <a:ln>
            <a:noFill/>
          </a:ln>
        </p:spPr>
        <p:txBody>
          <a:bodyPr spcFirstLastPara="1" wrap="square" lIns="91425" tIns="45700" rIns="91425" bIns="45700"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100" b="0" i="0" u="none" strike="noStrike" kern="0" cap="none" spc="0" normalizeH="0" baseline="0" noProof="0" dirty="0">
                <a:ln>
                  <a:noFill/>
                </a:ln>
                <a:solidFill>
                  <a:srgbClr val="000000"/>
                </a:solidFill>
                <a:effectLst/>
                <a:uLnTx/>
                <a:uFillTx/>
                <a:latin typeface="Arial"/>
                <a:ea typeface="Arial"/>
                <a:cs typeface="Arial"/>
                <a:sym typeface="Arial"/>
              </a:rPr>
              <a:t>Salone dei Mestieri e delle Professioni – roadshow scuole secondarie di primo grado</a:t>
            </a: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100" b="0" i="0" u="none" strike="noStrike" kern="0" cap="none" spc="0" normalizeH="0" baseline="0" noProof="0" dirty="0">
                <a:ln>
                  <a:noFill/>
                </a:ln>
                <a:solidFill>
                  <a:srgbClr val="000000"/>
                </a:solidFill>
                <a:effectLst/>
                <a:uLnTx/>
                <a:uFillTx/>
                <a:latin typeface="Arial"/>
                <a:ea typeface="Arial"/>
                <a:cs typeface="Arial"/>
                <a:sym typeface="Arial"/>
              </a:rPr>
              <a:t>https://www.salone-dei-mestieri.it/</a:t>
            </a:r>
            <a:endParaRPr kumimoji="0" sz="11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216" name="Google Shape;216;p6"/>
          <p:cNvSpPr txBox="1"/>
          <p:nvPr/>
        </p:nvSpPr>
        <p:spPr>
          <a:xfrm>
            <a:off x="588916" y="5632758"/>
            <a:ext cx="1831489" cy="355076"/>
          </a:xfrm>
          <a:prstGeom prst="rect">
            <a:avLst/>
          </a:prstGeom>
          <a:noFill/>
          <a:ln>
            <a:noFill/>
          </a:ln>
        </p:spPr>
        <p:txBody>
          <a:bodyPr spcFirstLastPara="1" wrap="square" lIns="0" tIns="12675" rIns="0" bIns="0" anchor="t" anchorCtr="0">
            <a:spAutoFit/>
          </a:bodyPr>
          <a:lstStyle/>
          <a:p>
            <a:pPr marL="11527"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2224" b="0" i="0" u="none" strike="noStrike" kern="0" cap="none" spc="0" normalizeH="0" baseline="0" noProof="0">
                <a:ln>
                  <a:noFill/>
                </a:ln>
                <a:solidFill>
                  <a:srgbClr val="252525"/>
                </a:solidFill>
                <a:effectLst/>
                <a:uLnTx/>
                <a:uFillTx/>
                <a:latin typeface="Calibri"/>
                <a:ea typeface="Calibri"/>
                <a:cs typeface="Calibri"/>
                <a:sym typeface="Calibri"/>
              </a:rPr>
              <a:t>MANI</a:t>
            </a:r>
            <a:r>
              <a:rPr kumimoji="0" lang="it-IT" sz="2224" b="0" i="0" u="none" strike="noStrike" kern="0" cap="none" spc="0" normalizeH="0" baseline="0" noProof="0">
                <a:ln>
                  <a:noFill/>
                </a:ln>
                <a:solidFill>
                  <a:srgbClr val="252525"/>
                </a:solidFill>
                <a:effectLst/>
                <a:uLnTx/>
                <a:uFillTx/>
                <a:latin typeface="Times New Roman"/>
                <a:ea typeface="Times New Roman"/>
                <a:cs typeface="Times New Roman"/>
                <a:sym typeface="Times New Roman"/>
              </a:rPr>
              <a:t> </a:t>
            </a:r>
            <a:r>
              <a:rPr kumimoji="0" lang="it-IT" sz="2224" b="0" i="0" u="none" strike="noStrike" kern="0" cap="none" spc="0" normalizeH="0" baseline="0" noProof="0">
                <a:ln>
                  <a:noFill/>
                </a:ln>
                <a:solidFill>
                  <a:srgbClr val="252525"/>
                </a:solidFill>
                <a:effectLst/>
                <a:uLnTx/>
                <a:uFillTx/>
                <a:latin typeface="Calibri"/>
                <a:ea typeface="Calibri"/>
                <a:cs typeface="Calibri"/>
                <a:sym typeface="Calibri"/>
              </a:rPr>
              <a:t>IN</a:t>
            </a:r>
            <a:r>
              <a:rPr kumimoji="0" lang="it-IT" sz="2224" b="0" i="0" u="none" strike="noStrike" kern="0" cap="none" spc="0" normalizeH="0" baseline="0" noProof="0">
                <a:ln>
                  <a:noFill/>
                </a:ln>
                <a:solidFill>
                  <a:srgbClr val="252525"/>
                </a:solidFill>
                <a:effectLst/>
                <a:uLnTx/>
                <a:uFillTx/>
                <a:latin typeface="Times New Roman"/>
                <a:ea typeface="Times New Roman"/>
                <a:cs typeface="Times New Roman"/>
                <a:sym typeface="Times New Roman"/>
              </a:rPr>
              <a:t> </a:t>
            </a:r>
            <a:r>
              <a:rPr kumimoji="0" lang="it-IT" sz="2224" b="0" i="0" u="none" strike="noStrike" kern="0" cap="none" spc="0" normalizeH="0" baseline="0" noProof="0">
                <a:ln>
                  <a:noFill/>
                </a:ln>
                <a:solidFill>
                  <a:srgbClr val="252525"/>
                </a:solidFill>
                <a:effectLst/>
                <a:uLnTx/>
                <a:uFillTx/>
                <a:latin typeface="Calibri"/>
                <a:ea typeface="Calibri"/>
                <a:cs typeface="Calibri"/>
                <a:sym typeface="Calibri"/>
              </a:rPr>
              <a:t>PASTA…</a:t>
            </a:r>
            <a:endParaRPr kumimoji="0" sz="2224" b="0" i="0" u="none" strike="noStrike" kern="0" cap="none" spc="0" normalizeH="0" baseline="0" noProof="0">
              <a:ln>
                <a:noFill/>
              </a:ln>
              <a:solidFill>
                <a:srgbClr val="000000"/>
              </a:solidFill>
              <a:effectLst/>
              <a:uLnTx/>
              <a:uFillTx/>
              <a:latin typeface="Calibri"/>
              <a:ea typeface="Calibri"/>
              <a:cs typeface="Calibri"/>
              <a:sym typeface="Calibri"/>
            </a:endParaRPr>
          </a:p>
        </p:txBody>
      </p:sp>
      <p:pic>
        <p:nvPicPr>
          <p:cNvPr id="5" name="Immagine 4" descr="Immagine che contiene persona, uomo, interni, preparato&#10;&#10;Descrizione generata automaticamente">
            <a:extLst>
              <a:ext uri="{FF2B5EF4-FFF2-40B4-BE49-F238E27FC236}">
                <a16:creationId xmlns:a16="http://schemas.microsoft.com/office/drawing/2014/main" id="{1CCB1E73-B3FB-46AA-95AC-E5709B08B41F}"/>
              </a:ext>
            </a:extLst>
          </p:cNvPr>
          <p:cNvPicPr>
            <a:picLocks noChangeAspect="1"/>
          </p:cNvPicPr>
          <p:nvPr/>
        </p:nvPicPr>
        <p:blipFill>
          <a:blip r:embed="rId3"/>
          <a:stretch>
            <a:fillRect/>
          </a:stretch>
        </p:blipFill>
        <p:spPr>
          <a:xfrm>
            <a:off x="928462" y="360137"/>
            <a:ext cx="10335076" cy="5079674"/>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6377E5B-5D2A-44AF-A0D6-078249485918}"/>
              </a:ext>
            </a:extLst>
          </p:cNvPr>
          <p:cNvSpPr>
            <a:spLocks noGrp="1"/>
          </p:cNvSpPr>
          <p:nvPr>
            <p:ph type="title"/>
          </p:nvPr>
        </p:nvSpPr>
        <p:spPr>
          <a:xfrm>
            <a:off x="0" y="1"/>
            <a:ext cx="12191999" cy="1492360"/>
          </a:xfrm>
          <a:blipFill>
            <a:blip r:embed="rId2"/>
            <a:tile tx="0" ty="0" sx="100000" sy="100000" flip="none" algn="tl"/>
          </a:blipFill>
        </p:spPr>
        <p:txBody>
          <a:bodyPr>
            <a:normAutofit/>
          </a:bodyPr>
          <a:lstStyle/>
          <a:p>
            <a:pPr algn="ctr"/>
            <a:r>
              <a:rPr lang="it-IT" sz="3100" b="1" dirty="0">
                <a:effectLst/>
                <a:latin typeface="Arial" panose="020B0604020202020204" pitchFamily="34" charset="0"/>
                <a:ea typeface="Calibri" panose="020F0502020204030204" pitchFamily="34" charset="0"/>
                <a:cs typeface="Arial" panose="020B0604020202020204" pitchFamily="34" charset="0"/>
              </a:rPr>
              <a:t>Cosa hanno detto i docenti?</a:t>
            </a:r>
            <a:br>
              <a:rPr lang="it-IT" sz="1800" dirty="0">
                <a:effectLst/>
                <a:latin typeface="Arial" panose="020B0604020202020204" pitchFamily="34" charset="0"/>
                <a:ea typeface="Calibri" panose="020F0502020204030204" pitchFamily="34" charset="0"/>
                <a:cs typeface="Arial" panose="020B0604020202020204" pitchFamily="34" charset="0"/>
              </a:rPr>
            </a:br>
            <a:r>
              <a:rPr lang="it-IT" sz="1400" dirty="0">
                <a:effectLst/>
                <a:latin typeface="Arial" panose="020B0604020202020204" pitchFamily="34" charset="0"/>
                <a:ea typeface="Calibri" panose="020F0502020204030204" pitchFamily="34" charset="0"/>
                <a:cs typeface="Arial" panose="020B0604020202020204" pitchFamily="34" charset="0"/>
              </a:rPr>
              <a:t>Ha risposto </a:t>
            </a:r>
            <a:r>
              <a:rPr lang="it-IT" sz="1400" dirty="0">
                <a:latin typeface="Arial" panose="020B0604020202020204" pitchFamily="34" charset="0"/>
                <a:ea typeface="Calibri" panose="020F0502020204030204" pitchFamily="34" charset="0"/>
                <a:cs typeface="Arial" panose="020B0604020202020204" pitchFamily="34" charset="0"/>
              </a:rPr>
              <a:t>l’80</a:t>
            </a:r>
            <a:r>
              <a:rPr lang="it-IT" sz="1400" dirty="0">
                <a:effectLst/>
                <a:latin typeface="Arial" panose="020B0604020202020204" pitchFamily="34" charset="0"/>
                <a:ea typeface="Calibri" panose="020F0502020204030204" pitchFamily="34" charset="0"/>
                <a:cs typeface="Arial" panose="020B0604020202020204" pitchFamily="34" charset="0"/>
              </a:rPr>
              <a:t>% circa dei docenti che hanno partecipato all’evento in presenza, appartenenti alle seguenti scuole: IC Dante Alighieri Olgiate Olona, IC Bertacchi di Busto Arsizio, IC Passerini Induno Olona, IC </a:t>
            </a:r>
            <a:r>
              <a:rPr lang="it-IT" sz="1400" dirty="0">
                <a:latin typeface="Arial" panose="020B0604020202020204" pitchFamily="34" charset="0"/>
                <a:ea typeface="Calibri" panose="020F0502020204030204" pitchFamily="34" charset="0"/>
                <a:cs typeface="Arial" panose="020B0604020202020204" pitchFamily="34" charset="0"/>
              </a:rPr>
              <a:t>Ungaretti Sesto Calende</a:t>
            </a:r>
            <a:r>
              <a:rPr lang="it-IT" sz="1400" dirty="0">
                <a:effectLst/>
                <a:latin typeface="Arial" panose="020B0604020202020204" pitchFamily="34" charset="0"/>
                <a:ea typeface="Calibri" panose="020F0502020204030204" pitchFamily="34" charset="0"/>
                <a:cs typeface="Arial" panose="020B0604020202020204" pitchFamily="34" charset="0"/>
              </a:rPr>
              <a:t>, </a:t>
            </a:r>
            <a:r>
              <a:rPr lang="it-IT" sz="1400" dirty="0">
                <a:latin typeface="Arial" panose="020B0604020202020204" pitchFamily="34" charset="0"/>
                <a:cs typeface="Arial" panose="020B0604020202020204" pitchFamily="34" charset="0"/>
              </a:rPr>
              <a:t>IC De Amicis di Busto Arsizio, IC Da Vinci di Azzate.</a:t>
            </a:r>
            <a:endParaRPr lang="it-IT" sz="1400" dirty="0"/>
          </a:p>
        </p:txBody>
      </p:sp>
      <p:pic>
        <p:nvPicPr>
          <p:cNvPr id="2050" name="Picture 2" descr="Grafico delle risposte di Moduli. Titolo della domanda: Quale tra le modalità di navigazione della piattaforma risulta più apprezzata dai docenti orientatori?. Numero di risposte: 18 risposte.">
            <a:extLst>
              <a:ext uri="{FF2B5EF4-FFF2-40B4-BE49-F238E27FC236}">
                <a16:creationId xmlns:a16="http://schemas.microsoft.com/office/drawing/2014/main" id="{6D0B3C82-609F-BA9A-480F-F405DB8FF3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0" y="1492358"/>
            <a:ext cx="7320915" cy="332041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Grafico delle risposte di Moduli. Titolo della domanda: Ritiene che presentare le professioni e i talenti ai ragazzi sia una modalità efficace per la scelta della scuola secondaria di secondo grado?. Numero di risposte: 18 risposte.">
            <a:extLst>
              <a:ext uri="{FF2B5EF4-FFF2-40B4-BE49-F238E27FC236}">
                <a16:creationId xmlns:a16="http://schemas.microsoft.com/office/drawing/2014/main" id="{DD0AF05C-A7D3-FCDF-F49C-0624BFB34A9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71" t="4590" r="4339" b="6416"/>
          <a:stretch/>
        </p:blipFill>
        <p:spPr bwMode="auto">
          <a:xfrm>
            <a:off x="5332391" y="3773101"/>
            <a:ext cx="6785811" cy="2954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4108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6377E5B-5D2A-44AF-A0D6-078249485918}"/>
              </a:ext>
            </a:extLst>
          </p:cNvPr>
          <p:cNvSpPr>
            <a:spLocks noGrp="1"/>
          </p:cNvSpPr>
          <p:nvPr>
            <p:ph type="title"/>
          </p:nvPr>
        </p:nvSpPr>
        <p:spPr>
          <a:xfrm>
            <a:off x="0" y="1"/>
            <a:ext cx="12191999" cy="1492360"/>
          </a:xfrm>
          <a:blipFill>
            <a:blip r:embed="rId2"/>
            <a:tile tx="0" ty="0" sx="100000" sy="100000" flip="none" algn="tl"/>
          </a:blipFill>
        </p:spPr>
        <p:txBody>
          <a:bodyPr>
            <a:normAutofit/>
          </a:bodyPr>
          <a:lstStyle/>
          <a:p>
            <a:pPr algn="ctr"/>
            <a:r>
              <a:rPr lang="it-IT" sz="3100" b="1" dirty="0">
                <a:effectLst/>
                <a:latin typeface="Arial" panose="020B0604020202020204" pitchFamily="34" charset="0"/>
                <a:ea typeface="Calibri" panose="020F0502020204030204" pitchFamily="34" charset="0"/>
                <a:cs typeface="Arial" panose="020B0604020202020204" pitchFamily="34" charset="0"/>
              </a:rPr>
              <a:t>Cosa hanno detto i </a:t>
            </a:r>
            <a:r>
              <a:rPr lang="it-IT" sz="3600" dirty="0">
                <a:solidFill>
                  <a:schemeClr val="accent5">
                    <a:lumMod val="75000"/>
                  </a:schemeClr>
                </a:solidFill>
                <a:latin typeface="Arial" panose="020B0604020202020204" pitchFamily="34" charset="0"/>
                <a:cs typeface="Arial" panose="020B0604020202020204" pitchFamily="34" charset="0"/>
              </a:rPr>
              <a:t>docenti</a:t>
            </a:r>
            <a:r>
              <a:rPr lang="it-IT" sz="3100" b="1" dirty="0">
                <a:effectLst/>
                <a:latin typeface="Arial" panose="020B0604020202020204" pitchFamily="34" charset="0"/>
                <a:ea typeface="Calibri" panose="020F0502020204030204" pitchFamily="34" charset="0"/>
                <a:cs typeface="Arial" panose="020B0604020202020204" pitchFamily="34" charset="0"/>
              </a:rPr>
              <a:t>?</a:t>
            </a:r>
            <a:br>
              <a:rPr lang="it-IT" sz="1800" dirty="0">
                <a:effectLst/>
                <a:latin typeface="Arial" panose="020B0604020202020204" pitchFamily="34" charset="0"/>
                <a:ea typeface="Calibri" panose="020F0502020204030204" pitchFamily="34" charset="0"/>
                <a:cs typeface="Arial" panose="020B0604020202020204" pitchFamily="34" charset="0"/>
              </a:rPr>
            </a:br>
            <a:r>
              <a:rPr lang="it-IT" sz="1800" dirty="0">
                <a:effectLst/>
                <a:latin typeface="Arial" panose="020B0604020202020204" pitchFamily="34" charset="0"/>
                <a:ea typeface="Calibri" panose="020F0502020204030204" pitchFamily="34" charset="0"/>
                <a:cs typeface="Arial" panose="020B0604020202020204" pitchFamily="34" charset="0"/>
              </a:rPr>
              <a:t>I docenti </a:t>
            </a:r>
            <a:r>
              <a:rPr lang="it-IT" sz="1800" dirty="0">
                <a:latin typeface="Arial" panose="020B0604020202020204" pitchFamily="34" charset="0"/>
                <a:ea typeface="Calibri" panose="020F0502020204030204" pitchFamily="34" charset="0"/>
                <a:cs typeface="Arial" panose="020B0604020202020204" pitchFamily="34" charset="0"/>
              </a:rPr>
              <a:t>che hanno risposto al Form ritengono che lo strumento presentato agli studenti sia molto utile da adoperare in aula e che sia altrettanto di facile accesso ai genitori.</a:t>
            </a:r>
            <a:endParaRPr lang="it-IT" sz="1400" dirty="0"/>
          </a:p>
        </p:txBody>
      </p:sp>
      <p:pic>
        <p:nvPicPr>
          <p:cNvPr id="4100" name="Picture 4" descr="Grafico delle risposte di Moduli. Titolo della domanda: Utili da utilizzare in aula. Numero di risposte: 18 risposte.">
            <a:extLst>
              <a:ext uri="{FF2B5EF4-FFF2-40B4-BE49-F238E27FC236}">
                <a16:creationId xmlns:a16="http://schemas.microsoft.com/office/drawing/2014/main" id="{31DC23B9-0B9F-F1ED-0F36-0C4D5DCA33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472" y="1492360"/>
            <a:ext cx="6863509" cy="3008214"/>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Grafico delle risposte di Moduli. Titolo della domanda: Utili per una consultazione autonoma da parte delle famiglie. Numero di risposte: 18 risposte.">
            <a:extLst>
              <a:ext uri="{FF2B5EF4-FFF2-40B4-BE49-F238E27FC236}">
                <a16:creationId xmlns:a16="http://schemas.microsoft.com/office/drawing/2014/main" id="{2F54F8ED-AF88-3546-6F9C-113AB5782E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4026357"/>
            <a:ext cx="7129401" cy="2831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43725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67BB368-58A7-CB2C-5123-A560979C8272}"/>
              </a:ext>
            </a:extLst>
          </p:cNvPr>
          <p:cNvSpPr>
            <a:spLocks noGrp="1"/>
          </p:cNvSpPr>
          <p:nvPr>
            <p:ph type="title"/>
          </p:nvPr>
        </p:nvSpPr>
        <p:spPr>
          <a:xfrm>
            <a:off x="0" y="-9379"/>
            <a:ext cx="12191999" cy="1278290"/>
          </a:xfrm>
          <a:blipFill>
            <a:blip r:embed="rId2"/>
            <a:tile tx="0" ty="0" sx="100000" sy="100000" flip="none" algn="tl"/>
          </a:blipFill>
        </p:spPr>
        <p:txBody>
          <a:bodyPr>
            <a:normAutofit fontScale="90000"/>
          </a:bodyPr>
          <a:lstStyle/>
          <a:p>
            <a:pPr algn="ctr"/>
            <a:r>
              <a:rPr lang="it-IT" dirty="0"/>
              <a:t>Riflessioni dei docenti: </a:t>
            </a:r>
            <a:br>
              <a:rPr lang="it-IT" dirty="0"/>
            </a:br>
            <a:r>
              <a:rPr lang="it-IT" dirty="0"/>
              <a:t>«Perché ripartire dai talenti»</a:t>
            </a:r>
          </a:p>
        </p:txBody>
      </p:sp>
      <p:sp>
        <p:nvSpPr>
          <p:cNvPr id="3" name="CasellaDiTesto 2">
            <a:extLst>
              <a:ext uri="{FF2B5EF4-FFF2-40B4-BE49-F238E27FC236}">
                <a16:creationId xmlns:a16="http://schemas.microsoft.com/office/drawing/2014/main" id="{5B0056DA-940D-CAE0-3A13-D3E37B8FA6F3}"/>
              </a:ext>
            </a:extLst>
          </p:cNvPr>
          <p:cNvSpPr txBox="1"/>
          <p:nvPr/>
        </p:nvSpPr>
        <p:spPr>
          <a:xfrm>
            <a:off x="381270" y="1461997"/>
            <a:ext cx="11457804" cy="5493812"/>
          </a:xfrm>
          <a:prstGeom prst="rect">
            <a:avLst/>
          </a:prstGeom>
          <a:noFill/>
          <a:ln w="57150">
            <a:solidFill>
              <a:srgbClr val="00B0F0"/>
            </a:solidFill>
          </a:ln>
        </p:spPr>
        <p:txBody>
          <a:bodyPr wrap="square" rtlCol="0">
            <a:spAutoFit/>
          </a:bodyPr>
          <a:lstStyle/>
          <a:p>
            <a:pPr algn="just">
              <a:spcBef>
                <a:spcPts val="600"/>
              </a:spcBef>
            </a:pPr>
            <a:endParaRPr lang="it-IT" dirty="0"/>
          </a:p>
          <a:p>
            <a:pPr marL="285750" indent="-285750" algn="just">
              <a:spcBef>
                <a:spcPts val="600"/>
              </a:spcBef>
              <a:buFont typeface="Wingdings" pitchFamily="2" charset="2"/>
              <a:buChar char="ü"/>
            </a:pPr>
            <a:r>
              <a:rPr lang="it-IT" dirty="0"/>
              <a:t>Penso che spesso le scelte effettuate dai ragazzi siano maggiormente determinate dalle aspettative dei genitori piuttosto che dalla reale consapevolezza dei propri talenti e delle proprie aspirazioni. Per tale motivo ritengo che far riflettere gli alunni su tali aspetti possa essere efficace al fine di una scelta più consapevole.</a:t>
            </a:r>
          </a:p>
          <a:p>
            <a:pPr marL="285750" indent="-285750" algn="just">
              <a:spcBef>
                <a:spcPts val="600"/>
              </a:spcBef>
              <a:buFont typeface="Wingdings" pitchFamily="2" charset="2"/>
              <a:buChar char="ü"/>
            </a:pPr>
            <a:r>
              <a:rPr lang="it-IT" dirty="0"/>
              <a:t>La piattaforma può arrivare a chiarire molti dubbi e soprattutto è uno strumento utilizzabile in qualunque momento.</a:t>
            </a:r>
          </a:p>
          <a:p>
            <a:pPr marL="285750" indent="-285750" algn="just">
              <a:spcBef>
                <a:spcPts val="600"/>
              </a:spcBef>
              <a:buFont typeface="Wingdings" pitchFamily="2" charset="2"/>
              <a:buChar char="ü"/>
            </a:pPr>
            <a:r>
              <a:rPr lang="it-IT" dirty="0"/>
              <a:t>Aiuta i ragazzi a prendere consapevolezza di ciò che riguarda il loro futuro a partire dalle risorse presenti sul territorio e dalla conoscenza dei propri talenti.</a:t>
            </a:r>
          </a:p>
          <a:p>
            <a:pPr marL="285750" indent="-285750" algn="just">
              <a:spcBef>
                <a:spcPts val="600"/>
              </a:spcBef>
              <a:buFont typeface="Wingdings" pitchFamily="2" charset="2"/>
              <a:buChar char="ü"/>
            </a:pPr>
            <a:r>
              <a:rPr lang="it-IT" dirty="0"/>
              <a:t>Mi sembrano i criteri più importanti per orientarsi in una scelta; è utile, per aiutarli a comprendere le loro attitudini e verso quali mestieri sarebbero portati.</a:t>
            </a:r>
          </a:p>
          <a:p>
            <a:pPr marL="285750" indent="-285750" algn="just">
              <a:spcBef>
                <a:spcPts val="600"/>
              </a:spcBef>
              <a:buFont typeface="Wingdings" pitchFamily="2" charset="2"/>
              <a:buChar char="ü"/>
            </a:pPr>
            <a:r>
              <a:rPr lang="it-IT" dirty="0"/>
              <a:t>Le spiegazioni sono state chiare ed esaustive.</a:t>
            </a:r>
          </a:p>
          <a:p>
            <a:pPr marL="285750" indent="-285750" algn="just">
              <a:spcBef>
                <a:spcPts val="600"/>
              </a:spcBef>
              <a:buFont typeface="Wingdings" pitchFamily="2" charset="2"/>
              <a:buChar char="ü"/>
            </a:pPr>
            <a:r>
              <a:rPr lang="it-IT" dirty="0"/>
              <a:t>Gli studenti risultano maggiormente consapevoli delle tipologie di scuole successive e sono portati a porsi delle domande su ciò che effettivamente vogliono fare e se ne hanno le capacità.</a:t>
            </a:r>
          </a:p>
          <a:p>
            <a:pPr marL="285750" indent="-285750" algn="just">
              <a:spcBef>
                <a:spcPts val="600"/>
              </a:spcBef>
              <a:buFont typeface="Wingdings" pitchFamily="2" charset="2"/>
              <a:buChar char="ü"/>
            </a:pPr>
            <a:r>
              <a:rPr lang="it-IT" dirty="0"/>
              <a:t>Di fronte ad una sempre più variegata proposta di percorsi scolastici superiori, partire dai talenti individuali e dai possibili sbocchi professionali credo sia un'efficace modalità per la scelta del futuro percorso scolastico.</a:t>
            </a:r>
          </a:p>
          <a:p>
            <a:pPr marL="285750" indent="-285750" algn="just">
              <a:spcBef>
                <a:spcPts val="600"/>
              </a:spcBef>
              <a:buFont typeface="Wingdings" pitchFamily="2" charset="2"/>
              <a:buChar char="ü"/>
            </a:pPr>
            <a:r>
              <a:rPr lang="it-IT" dirty="0"/>
              <a:t>Sì, perché il talento è alla base di una scelta professionale consapevole e proficua.</a:t>
            </a:r>
          </a:p>
          <a:p>
            <a:pPr algn="just">
              <a:spcBef>
                <a:spcPts val="600"/>
              </a:spcBef>
            </a:pPr>
            <a:endParaRPr lang="it-IT" dirty="0"/>
          </a:p>
        </p:txBody>
      </p:sp>
    </p:spTree>
    <p:extLst>
      <p:ext uri="{BB962C8B-B14F-4D97-AF65-F5344CB8AC3E}">
        <p14:creationId xmlns:p14="http://schemas.microsoft.com/office/powerpoint/2010/main" val="9491061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D2D7227-6972-4C37-9BEC-2A83BB112483}"/>
              </a:ext>
            </a:extLst>
          </p:cNvPr>
          <p:cNvSpPr>
            <a:spLocks noGrp="1"/>
          </p:cNvSpPr>
          <p:nvPr>
            <p:ph type="title"/>
          </p:nvPr>
        </p:nvSpPr>
        <p:spPr>
          <a:xfrm>
            <a:off x="1" y="1"/>
            <a:ext cx="12192000" cy="1376412"/>
          </a:xfrm>
          <a:blipFill>
            <a:blip r:embed="rId2"/>
            <a:tile tx="0" ty="0" sx="100000" sy="100000" flip="none" algn="tl"/>
          </a:blipFill>
        </p:spPr>
        <p:txBody>
          <a:bodyPr>
            <a:normAutofit fontScale="90000"/>
          </a:bodyPr>
          <a:lstStyle/>
          <a:p>
            <a:pPr algn="ctr"/>
            <a:r>
              <a:rPr lang="it-IT" sz="3100" b="1" dirty="0">
                <a:latin typeface="Arial" panose="020B0604020202020204" pitchFamily="34" charset="0"/>
                <a:cs typeface="Arial" panose="020B0604020202020204" pitchFamily="34" charset="0"/>
              </a:rPr>
              <a:t>Cosa hanno detto gli studenti?</a:t>
            </a:r>
            <a:br>
              <a:rPr lang="it-IT" sz="3100" b="1" dirty="0">
                <a:latin typeface="Arial" panose="020B0604020202020204" pitchFamily="34" charset="0"/>
                <a:cs typeface="Arial" panose="020B0604020202020204" pitchFamily="34" charset="0"/>
              </a:rPr>
            </a:br>
            <a:r>
              <a:rPr lang="it-IT" sz="1800" dirty="0">
                <a:latin typeface="Arial" panose="020B0604020202020204" pitchFamily="34" charset="0"/>
                <a:cs typeface="Arial" panose="020B0604020202020204" pitchFamily="34" charset="0"/>
              </a:rPr>
              <a:t>Gli studenti che hanno risposto al Form in totale sono</a:t>
            </a:r>
            <a:r>
              <a:rPr lang="it-IT" sz="1800" dirty="0">
                <a:effectLst/>
                <a:latin typeface="Arial" panose="020B0604020202020204" pitchFamily="34" charset="0"/>
                <a:ea typeface="Calibri" panose="020F0502020204030204" pitchFamily="34" charset="0"/>
                <a:cs typeface="Arial" panose="020B0604020202020204" pitchFamily="34" charset="0"/>
              </a:rPr>
              <a:t> 97, da tener presente che in alcuni casi è stato compilato un solo questionario per classe e non uno per singolo alunno (infatti, è stato deciso di lasciar scegliere ai docenti la modalità di riposta, in base alle caratteristiche del gruppo classe). </a:t>
            </a:r>
            <a:endParaRPr lang="it-IT" dirty="0">
              <a:latin typeface="Arial" panose="020B0604020202020204" pitchFamily="34" charset="0"/>
              <a:cs typeface="Arial" panose="020B0604020202020204" pitchFamily="34" charset="0"/>
            </a:endParaRPr>
          </a:p>
        </p:txBody>
      </p:sp>
      <p:pic>
        <p:nvPicPr>
          <p:cNvPr id="2052" name="Picture 4" descr="Grafico delle risposte di Moduli. Titolo della domanda: Quale tra le modalità di navigazione della piattaforma gradisci maggiormente?. Numero di risposte: 97 risposte.">
            <a:extLst>
              <a:ext uri="{FF2B5EF4-FFF2-40B4-BE49-F238E27FC236}">
                <a16:creationId xmlns:a16="http://schemas.microsoft.com/office/drawing/2014/main" id="{D760ABD9-2A1B-45FE-9390-E219425416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24" y="1424541"/>
            <a:ext cx="7739253" cy="325640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Grafico delle risposte di Moduli. Titolo della domanda: Ritieni importante per la scelta della scuola superiore conoscere le professioni?. Numero di risposte: 97 risposte.">
            <a:extLst>
              <a:ext uri="{FF2B5EF4-FFF2-40B4-BE49-F238E27FC236}">
                <a16:creationId xmlns:a16="http://schemas.microsoft.com/office/drawing/2014/main" id="{5229A9A8-0DEA-480D-80A0-BEFAAE575B0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66" r="19034" b="6892"/>
          <a:stretch/>
        </p:blipFill>
        <p:spPr bwMode="auto">
          <a:xfrm>
            <a:off x="6044663" y="3763467"/>
            <a:ext cx="6098531" cy="3031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61721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D2D7227-6972-4C37-9BEC-2A83BB112483}"/>
              </a:ext>
            </a:extLst>
          </p:cNvPr>
          <p:cNvSpPr>
            <a:spLocks noGrp="1"/>
          </p:cNvSpPr>
          <p:nvPr>
            <p:ph type="title"/>
          </p:nvPr>
        </p:nvSpPr>
        <p:spPr>
          <a:xfrm>
            <a:off x="2" y="9742"/>
            <a:ext cx="12185583" cy="1718632"/>
          </a:xfrm>
          <a:blipFill>
            <a:blip r:embed="rId2"/>
            <a:tile tx="0" ty="0" sx="100000" sy="100000" flip="none" algn="tl"/>
          </a:blipFill>
        </p:spPr>
        <p:txBody>
          <a:bodyPr>
            <a:normAutofit fontScale="90000"/>
          </a:bodyPr>
          <a:lstStyle/>
          <a:p>
            <a:r>
              <a:rPr lang="it-IT" sz="3100" b="1" dirty="0">
                <a:latin typeface="Arial" panose="020B0604020202020204" pitchFamily="34" charset="0"/>
                <a:cs typeface="Arial" panose="020B0604020202020204" pitchFamily="34" charset="0"/>
              </a:rPr>
              <a:t>                                  Commenti degli </a:t>
            </a:r>
            <a:r>
              <a:rPr lang="it-IT" sz="3600" dirty="0">
                <a:solidFill>
                  <a:schemeClr val="accent5">
                    <a:lumMod val="75000"/>
                  </a:schemeClr>
                </a:solidFill>
                <a:latin typeface="Arial" panose="020B0604020202020204" pitchFamily="34" charset="0"/>
                <a:cs typeface="Arial" panose="020B0604020202020204" pitchFamily="34" charset="0"/>
              </a:rPr>
              <a:t>studenti</a:t>
            </a:r>
            <a:r>
              <a:rPr lang="it-IT" sz="3100" b="1" dirty="0">
                <a:latin typeface="Arial" panose="020B0604020202020204" pitchFamily="34" charset="0"/>
                <a:cs typeface="Arial" panose="020B0604020202020204" pitchFamily="34" charset="0"/>
              </a:rPr>
              <a:t>?</a:t>
            </a:r>
            <a:br>
              <a:rPr lang="it-IT" sz="3100" b="1" dirty="0">
                <a:latin typeface="Arial" panose="020B0604020202020204" pitchFamily="34" charset="0"/>
                <a:cs typeface="Arial" panose="020B0604020202020204" pitchFamily="34" charset="0"/>
              </a:rPr>
            </a:br>
            <a:r>
              <a:rPr lang="it-IT" sz="1800" b="1" dirty="0">
                <a:latin typeface="Arial" panose="020B0604020202020204" pitchFamily="34" charset="0"/>
                <a:cs typeface="Arial" panose="020B0604020202020204" pitchFamily="34" charset="0"/>
              </a:rPr>
              <a:t>Vengono riportate commenti relativi alle seguenti domande:</a:t>
            </a:r>
            <a:br>
              <a:rPr lang="it-IT" sz="1800" b="1" dirty="0">
                <a:latin typeface="Arial" panose="020B0604020202020204" pitchFamily="34" charset="0"/>
                <a:cs typeface="Arial" panose="020B0604020202020204" pitchFamily="34" charset="0"/>
              </a:rPr>
            </a:br>
            <a:r>
              <a:rPr lang="it-IT" sz="1800" b="1" dirty="0">
                <a:latin typeface="Arial" panose="020B0604020202020204" pitchFamily="34" charset="0"/>
                <a:cs typeface="Arial" panose="020B0604020202020204" pitchFamily="34" charset="0"/>
              </a:rPr>
              <a:t>- </a:t>
            </a:r>
            <a:r>
              <a:rPr lang="it-IT" sz="2000" dirty="0">
                <a:latin typeface="Arial" panose="020B0604020202020204" pitchFamily="34" charset="0"/>
                <a:cs typeface="Arial" panose="020B0604020202020204" pitchFamily="34" charset="0"/>
              </a:rPr>
              <a:t>D</a:t>
            </a:r>
            <a:r>
              <a:rPr lang="it-IT" sz="2000" dirty="0"/>
              <a:t>urante il Roadshow hai scoperto degli aspetti che non avevi considerato? Quali?</a:t>
            </a:r>
            <a:br>
              <a:rPr lang="it-IT" sz="2000" dirty="0"/>
            </a:br>
            <a:r>
              <a:rPr lang="it-IT" sz="2000" dirty="0"/>
              <a:t>- Hai eventuali esigenze/suggerimenti da proporci per la Piattaforma, per il Roadshow o eventuali altre proposte di orientamento?</a:t>
            </a:r>
          </a:p>
        </p:txBody>
      </p:sp>
      <p:sp>
        <p:nvSpPr>
          <p:cNvPr id="4" name="CasellaDiTesto 3">
            <a:extLst>
              <a:ext uri="{FF2B5EF4-FFF2-40B4-BE49-F238E27FC236}">
                <a16:creationId xmlns:a16="http://schemas.microsoft.com/office/drawing/2014/main" id="{835A2E61-C646-79C5-CD33-6EF415124E67}"/>
              </a:ext>
            </a:extLst>
          </p:cNvPr>
          <p:cNvSpPr txBox="1"/>
          <p:nvPr/>
        </p:nvSpPr>
        <p:spPr>
          <a:xfrm>
            <a:off x="319488" y="2038119"/>
            <a:ext cx="11193021" cy="3970318"/>
          </a:xfrm>
          <a:prstGeom prst="rect">
            <a:avLst/>
          </a:prstGeom>
          <a:noFill/>
          <a:ln w="57150">
            <a:solidFill>
              <a:srgbClr val="00B0F0"/>
            </a:solidFill>
          </a:ln>
        </p:spPr>
        <p:txBody>
          <a:bodyPr wrap="square" rtlCol="0">
            <a:spAutoFit/>
          </a:bodyPr>
          <a:lstStyle/>
          <a:p>
            <a:r>
              <a:rPr lang="it-IT" dirty="0"/>
              <a:t>Scoperte:</a:t>
            </a:r>
          </a:p>
          <a:p>
            <a:pPr marL="285750" indent="-285750">
              <a:buFont typeface="Wingdings" pitchFamily="2" charset="2"/>
              <a:buChar char="ü"/>
            </a:pPr>
            <a:r>
              <a:rPr lang="it-IT" dirty="0"/>
              <a:t>La durata del viaggio di studio.</a:t>
            </a:r>
          </a:p>
          <a:p>
            <a:pPr marL="285750" indent="-285750">
              <a:buFont typeface="Wingdings" pitchFamily="2" charset="2"/>
              <a:buChar char="ü"/>
            </a:pPr>
            <a:r>
              <a:rPr lang="it-IT" dirty="0"/>
              <a:t>I video informativi.</a:t>
            </a:r>
          </a:p>
          <a:p>
            <a:pPr marL="285750" indent="-285750">
              <a:buFont typeface="Wingdings" pitchFamily="2" charset="2"/>
              <a:buChar char="ü"/>
            </a:pPr>
            <a:r>
              <a:rPr lang="it-IT" dirty="0"/>
              <a:t>Le professioni che si possono fare dopo aver completato un percorso di studi.</a:t>
            </a:r>
          </a:p>
          <a:p>
            <a:pPr marL="285750" indent="-285750">
              <a:buFont typeface="Wingdings" pitchFamily="2" charset="2"/>
              <a:buChar char="ü"/>
            </a:pPr>
            <a:r>
              <a:rPr lang="it-IT" dirty="0"/>
              <a:t>La scelta della scuola non deve essere fatta ad esclusione.</a:t>
            </a:r>
          </a:p>
          <a:p>
            <a:pPr marL="285750" indent="-285750">
              <a:buFont typeface="Wingdings" pitchFamily="2" charset="2"/>
              <a:buChar char="ü"/>
            </a:pPr>
            <a:r>
              <a:rPr lang="it-IT" dirty="0"/>
              <a:t>Tutte le diverse specializzazioni che le scuole offrono.</a:t>
            </a:r>
          </a:p>
          <a:p>
            <a:pPr marL="285750" indent="-285750">
              <a:buFont typeface="Wingdings" pitchFamily="2" charset="2"/>
              <a:buChar char="ü"/>
            </a:pPr>
            <a:r>
              <a:rPr lang="it-IT" dirty="0"/>
              <a:t>Che esistono tantissime sfumature di tutti i lavori.</a:t>
            </a:r>
          </a:p>
          <a:p>
            <a:endParaRPr lang="it-IT" dirty="0"/>
          </a:p>
          <a:p>
            <a:r>
              <a:rPr lang="it-IT" dirty="0"/>
              <a:t>Suggerimenti:</a:t>
            </a:r>
          </a:p>
          <a:p>
            <a:pPr marL="285750" indent="-285750">
              <a:buFont typeface="Wingdings" pitchFamily="2" charset="2"/>
              <a:buChar char="ü"/>
            </a:pPr>
            <a:r>
              <a:rPr lang="it-IT" dirty="0"/>
              <a:t>Aggiungere più professioni.</a:t>
            </a:r>
          </a:p>
          <a:p>
            <a:pPr marL="285750" indent="-285750">
              <a:buFont typeface="Wingdings" pitchFamily="2" charset="2"/>
              <a:buChar char="ü"/>
            </a:pPr>
            <a:r>
              <a:rPr lang="it-IT" dirty="0"/>
              <a:t>Secondo me è stato tutto molto interessante, molto bello e d’aiuto.</a:t>
            </a:r>
          </a:p>
          <a:p>
            <a:pPr marL="285750" indent="-285750">
              <a:buFont typeface="Wingdings" pitchFamily="2" charset="2"/>
              <a:buChar char="ü"/>
            </a:pPr>
            <a:r>
              <a:rPr lang="it-IT" dirty="0"/>
              <a:t>Si suggerisce la presenza degli alunni durante questi incontri.</a:t>
            </a:r>
          </a:p>
          <a:p>
            <a:pPr marL="285750" indent="-285750">
              <a:buFont typeface="Wingdings" pitchFamily="2" charset="2"/>
              <a:buChar char="ü"/>
            </a:pPr>
            <a:r>
              <a:rPr lang="it-IT" dirty="0"/>
              <a:t>Partecipazione al Salone dell'orientamento di Malpensa Fiere.</a:t>
            </a:r>
            <a:br>
              <a:rPr lang="it-IT" dirty="0"/>
            </a:br>
            <a:endParaRPr lang="it-IT" dirty="0"/>
          </a:p>
        </p:txBody>
      </p:sp>
    </p:spTree>
    <p:extLst>
      <p:ext uri="{BB962C8B-B14F-4D97-AF65-F5344CB8AC3E}">
        <p14:creationId xmlns:p14="http://schemas.microsoft.com/office/powerpoint/2010/main" val="10255190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869D62DA-CF73-4378-8075-B41DC9D7FC6D}"/>
              </a:ext>
            </a:extLst>
          </p:cNvPr>
          <p:cNvPicPr>
            <a:picLocks noChangeAspect="1"/>
          </p:cNvPicPr>
          <p:nvPr/>
        </p:nvPicPr>
        <p:blipFill>
          <a:blip r:embed="rId2"/>
          <a:stretch>
            <a:fillRect/>
          </a:stretch>
        </p:blipFill>
        <p:spPr>
          <a:xfrm>
            <a:off x="7834913" y="817166"/>
            <a:ext cx="4007313" cy="2736000"/>
          </a:xfrm>
          <a:prstGeom prst="rect">
            <a:avLst/>
          </a:prstGeom>
        </p:spPr>
      </p:pic>
      <p:pic>
        <p:nvPicPr>
          <p:cNvPr id="15" name="Segnaposto contenuto 14">
            <a:extLst>
              <a:ext uri="{FF2B5EF4-FFF2-40B4-BE49-F238E27FC236}">
                <a16:creationId xmlns:a16="http://schemas.microsoft.com/office/drawing/2014/main" id="{53F5D645-F71C-4E58-9E39-DF21A4657153}"/>
              </a:ext>
            </a:extLst>
          </p:cNvPr>
          <p:cNvPicPr>
            <a:picLocks noGrp="1" noChangeAspect="1"/>
          </p:cNvPicPr>
          <p:nvPr>
            <p:ph idx="1"/>
          </p:nvPr>
        </p:nvPicPr>
        <p:blipFill>
          <a:blip r:embed="rId3"/>
          <a:stretch>
            <a:fillRect/>
          </a:stretch>
        </p:blipFill>
        <p:spPr>
          <a:xfrm>
            <a:off x="7834912" y="4382827"/>
            <a:ext cx="4007313" cy="2124769"/>
          </a:xfrm>
        </p:spPr>
      </p:pic>
      <p:pic>
        <p:nvPicPr>
          <p:cNvPr id="13" name="Immagine 12">
            <a:extLst>
              <a:ext uri="{FF2B5EF4-FFF2-40B4-BE49-F238E27FC236}">
                <a16:creationId xmlns:a16="http://schemas.microsoft.com/office/drawing/2014/main" id="{50301770-7373-40CE-BDE7-315A2A28BA7E}"/>
              </a:ext>
            </a:extLst>
          </p:cNvPr>
          <p:cNvPicPr>
            <a:picLocks noChangeAspect="1"/>
          </p:cNvPicPr>
          <p:nvPr/>
        </p:nvPicPr>
        <p:blipFill>
          <a:blip r:embed="rId4"/>
          <a:stretch>
            <a:fillRect/>
          </a:stretch>
        </p:blipFill>
        <p:spPr>
          <a:xfrm>
            <a:off x="99413" y="131528"/>
            <a:ext cx="6934556" cy="6376068"/>
          </a:xfrm>
          <a:prstGeom prst="rect">
            <a:avLst/>
          </a:prstGeom>
        </p:spPr>
      </p:pic>
    </p:spTree>
    <p:extLst>
      <p:ext uri="{BB962C8B-B14F-4D97-AF65-F5344CB8AC3E}">
        <p14:creationId xmlns:p14="http://schemas.microsoft.com/office/powerpoint/2010/main" val="2236729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198E987-B756-49CD-9CE2-3958BA55AF68}"/>
              </a:ext>
            </a:extLst>
          </p:cNvPr>
          <p:cNvSpPr>
            <a:spLocks noGrp="1"/>
          </p:cNvSpPr>
          <p:nvPr>
            <p:ph type="title"/>
          </p:nvPr>
        </p:nvSpPr>
        <p:spPr/>
        <p:txBody>
          <a:bodyPr>
            <a:normAutofit fontScale="90000"/>
          </a:bodyPr>
          <a:lstStyle/>
          <a:p>
            <a:r>
              <a:rPr lang="it-IT" dirty="0"/>
              <a:t>Alla scoperta dei Talenti</a:t>
            </a:r>
            <a:br>
              <a:rPr lang="it-IT" dirty="0"/>
            </a:br>
            <a:r>
              <a:rPr lang="it-IT" dirty="0"/>
              <a:t>Linee Guida Provinciali</a:t>
            </a:r>
          </a:p>
        </p:txBody>
      </p:sp>
      <p:pic>
        <p:nvPicPr>
          <p:cNvPr id="5" name="Segnaposto contenuto 4">
            <a:extLst>
              <a:ext uri="{FF2B5EF4-FFF2-40B4-BE49-F238E27FC236}">
                <a16:creationId xmlns:a16="http://schemas.microsoft.com/office/drawing/2014/main" id="{70557E31-9BE6-46B7-A41B-AA612E11C873}"/>
              </a:ext>
            </a:extLst>
          </p:cNvPr>
          <p:cNvPicPr>
            <a:picLocks noGrp="1" noChangeAspect="1"/>
          </p:cNvPicPr>
          <p:nvPr>
            <p:ph idx="1"/>
          </p:nvPr>
        </p:nvPicPr>
        <p:blipFill>
          <a:blip r:embed="rId2">
            <a:extLst>
              <a:ext uri="{837473B0-CC2E-450A-ABE3-18F120FF3D39}">
                <a1611:picAttrSrcUrl xmlns:a1611="http://schemas.microsoft.com/office/drawing/2016/11/main" r:id="rId3"/>
              </a:ext>
            </a:extLst>
          </a:blip>
          <a:stretch>
            <a:fillRect/>
          </a:stretch>
        </p:blipFill>
        <p:spPr>
          <a:xfrm>
            <a:off x="7632834" y="923055"/>
            <a:ext cx="3663634" cy="1226773"/>
          </a:xfrm>
        </p:spPr>
      </p:pic>
      <p:sp>
        <p:nvSpPr>
          <p:cNvPr id="3" name="CasellaDiTesto 2">
            <a:extLst>
              <a:ext uri="{FF2B5EF4-FFF2-40B4-BE49-F238E27FC236}">
                <a16:creationId xmlns:a16="http://schemas.microsoft.com/office/drawing/2014/main" id="{F822A8B6-085A-4226-AB95-26226C101433}"/>
              </a:ext>
            </a:extLst>
          </p:cNvPr>
          <p:cNvSpPr txBox="1"/>
          <p:nvPr/>
        </p:nvSpPr>
        <p:spPr>
          <a:xfrm>
            <a:off x="761801" y="2920181"/>
            <a:ext cx="6966354" cy="2308324"/>
          </a:xfrm>
          <a:prstGeom prst="rect">
            <a:avLst/>
          </a:prstGeom>
          <a:noFill/>
        </p:spPr>
        <p:txBody>
          <a:bodyPr wrap="square" rtlCol="0">
            <a:spAutoFit/>
          </a:bodyPr>
          <a:lstStyle/>
          <a:p>
            <a:r>
              <a:rPr lang="it-IT" b="1" u="sng" dirty="0"/>
              <a:t>Scuola secondaria di primo grado: </a:t>
            </a:r>
          </a:p>
          <a:p>
            <a:pPr marL="285750" indent="-285750">
              <a:buFontTx/>
              <a:buChar char="-"/>
            </a:pPr>
            <a:r>
              <a:rPr lang="it-IT" dirty="0"/>
              <a:t>valorizzare e promuovere i diversi tipi di attitudini e interessi attraverso le diverse discipline</a:t>
            </a:r>
          </a:p>
          <a:p>
            <a:pPr marL="285750" indent="-285750">
              <a:buFontTx/>
              <a:buChar char="-"/>
            </a:pPr>
            <a:r>
              <a:rPr lang="it-IT" dirty="0"/>
              <a:t>realizzare un orientamento formativo attraverso percorsi laboratoriali strutturati, volti ad individuare i talenti</a:t>
            </a:r>
          </a:p>
          <a:p>
            <a:pPr marL="285750" indent="-285750">
              <a:buFontTx/>
              <a:buChar char="-"/>
            </a:pPr>
            <a:r>
              <a:rPr lang="it-IT" dirty="0"/>
              <a:t>promuovere il coinvolgimento dei genitori nella condivisione del percorso che conduce alla formulazione del consiglio orientativo</a:t>
            </a:r>
          </a:p>
          <a:p>
            <a:pPr marL="285750" indent="-285750">
              <a:buFontTx/>
              <a:buChar char="-"/>
            </a:pPr>
            <a:endParaRPr lang="it-IT" dirty="0"/>
          </a:p>
        </p:txBody>
      </p:sp>
    </p:spTree>
    <p:extLst>
      <p:ext uri="{BB962C8B-B14F-4D97-AF65-F5344CB8AC3E}">
        <p14:creationId xmlns:p14="http://schemas.microsoft.com/office/powerpoint/2010/main" val="9086144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5CC50F2E-EF04-4D7A-A09C-5AEF6E5EAD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1" name="Rectangle 10">
            <a:extLst>
              <a:ext uri="{FF2B5EF4-FFF2-40B4-BE49-F238E27FC236}">
                <a16:creationId xmlns:a16="http://schemas.microsoft.com/office/drawing/2014/main" id="{F489C2E0-4895-4B72-85EA-7EE9FAFFDC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5999" y="0"/>
            <a:ext cx="6095995" cy="3429000"/>
          </a:xfrm>
          <a:prstGeom prst="rect">
            <a:avLst/>
          </a:prstGeom>
          <a:ln>
            <a:noFill/>
          </a:ln>
          <a:effectLst>
            <a:outerShdw blurRad="342900" dist="228600" dir="5460000" sx="90000" sy="90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p:cNvSpPr>
            <a:spLocks noGrp="1"/>
          </p:cNvSpPr>
          <p:nvPr>
            <p:ph type="ctrTitle"/>
          </p:nvPr>
        </p:nvSpPr>
        <p:spPr>
          <a:xfrm>
            <a:off x="0" y="9026"/>
            <a:ext cx="12192000" cy="1115100"/>
          </a:xfrm>
          <a:blipFill>
            <a:blip r:embed="rId3"/>
            <a:tile tx="0" ty="0" sx="100000" sy="100000" flip="none" algn="tl"/>
          </a:blipFill>
        </p:spPr>
        <p:txBody>
          <a:bodyPr rtlCol="0" anchor="ctr">
            <a:normAutofit/>
          </a:bodyPr>
          <a:lstStyle/>
          <a:p>
            <a:pPr algn="ctr"/>
            <a:r>
              <a:rPr lang="it-IT" sz="4000" dirty="0">
                <a:solidFill>
                  <a:schemeClr val="accent5">
                    <a:lumMod val="75000"/>
                  </a:schemeClr>
                </a:solidFill>
              </a:rPr>
              <a:t>Proposte </a:t>
            </a:r>
            <a:r>
              <a:rPr lang="it-IT" sz="4000" dirty="0" err="1">
                <a:solidFill>
                  <a:schemeClr val="accent5">
                    <a:lumMod val="75000"/>
                  </a:schemeClr>
                </a:solidFill>
              </a:rPr>
              <a:t>a.s.</a:t>
            </a:r>
            <a:r>
              <a:rPr lang="it-IT" sz="4000" dirty="0">
                <a:solidFill>
                  <a:schemeClr val="accent5">
                    <a:lumMod val="75000"/>
                  </a:schemeClr>
                </a:solidFill>
              </a:rPr>
              <a:t> 2022-23</a:t>
            </a:r>
          </a:p>
        </p:txBody>
      </p:sp>
      <p:sp>
        <p:nvSpPr>
          <p:cNvPr id="3" name="Sottotitolo 2"/>
          <p:cNvSpPr>
            <a:spLocks noGrp="1"/>
          </p:cNvSpPr>
          <p:nvPr>
            <p:ph type="subTitle" idx="1"/>
          </p:nvPr>
        </p:nvSpPr>
        <p:spPr>
          <a:xfrm>
            <a:off x="578841" y="1216404"/>
            <a:ext cx="11089308" cy="5155520"/>
          </a:xfrm>
        </p:spPr>
        <p:txBody>
          <a:bodyPr rtlCol="0" anchor="b">
            <a:normAutofit fontScale="47500" lnSpcReduction="20000"/>
          </a:bodyPr>
          <a:lstStyle/>
          <a:p>
            <a:pPr marL="342900" indent="-342900">
              <a:buFont typeface="Wingdings" panose="05000000000000000000" pitchFamily="2" charset="2"/>
              <a:buChar char="v"/>
            </a:pPr>
            <a:r>
              <a:rPr lang="it-IT" sz="2700" dirty="0">
                <a:solidFill>
                  <a:srgbClr val="FF3300"/>
                </a:solidFill>
                <a:latin typeface="Arial" panose="020B0604020202020204" pitchFamily="34" charset="0"/>
                <a:cs typeface="Arial" panose="020B0604020202020204" pitchFamily="34" charset="0"/>
              </a:rPr>
              <a:t>Revisione «Guida Percorsi» (versione  cartacea e online):</a:t>
            </a:r>
          </a:p>
          <a:p>
            <a:pPr marL="800100" lvl="1" indent="-342900" algn="l">
              <a:buFont typeface="Wingdings" panose="05000000000000000000" pitchFamily="2" charset="2"/>
              <a:buChar char="ü"/>
            </a:pPr>
            <a:r>
              <a:rPr lang="it-IT" sz="2700" dirty="0">
                <a:solidFill>
                  <a:srgbClr val="FF3300"/>
                </a:solidFill>
                <a:latin typeface="Arial" panose="020B0604020202020204" pitchFamily="34" charset="0"/>
                <a:cs typeface="Arial" panose="020B0604020202020204" pitchFamily="34" charset="0"/>
              </a:rPr>
              <a:t>Nuova sezione «Quadriennali»;</a:t>
            </a:r>
          </a:p>
          <a:p>
            <a:pPr marL="800100" lvl="1" indent="-342900" algn="l">
              <a:buFont typeface="Wingdings" panose="05000000000000000000" pitchFamily="2" charset="2"/>
              <a:buChar char="ü"/>
            </a:pPr>
            <a:r>
              <a:rPr lang="it-IT" sz="2700" dirty="0">
                <a:solidFill>
                  <a:srgbClr val="FF3300"/>
                </a:solidFill>
                <a:latin typeface="Arial" panose="020B0604020202020204" pitchFamily="34" charset="0"/>
                <a:cs typeface="Arial" panose="020B0604020202020204" pitchFamily="34" charset="0"/>
              </a:rPr>
              <a:t>Adattamento testi delle schede corsi;</a:t>
            </a:r>
          </a:p>
          <a:p>
            <a:pPr marL="800100" lvl="1" indent="-342900" algn="l">
              <a:buFont typeface="Wingdings" panose="05000000000000000000" pitchFamily="2" charset="2"/>
              <a:buChar char="ü"/>
            </a:pPr>
            <a:r>
              <a:rPr lang="it-IT" sz="2700" dirty="0">
                <a:solidFill>
                  <a:srgbClr val="FF3300"/>
                </a:solidFill>
                <a:latin typeface="Arial" panose="020B0604020202020204" pitchFamily="34" charset="0"/>
                <a:cs typeface="Arial" panose="020B0604020202020204" pitchFamily="34" charset="0"/>
              </a:rPr>
              <a:t>Ampliamento sezione ITS;</a:t>
            </a:r>
          </a:p>
          <a:p>
            <a:pPr marL="800100" lvl="1" indent="-342900" algn="l">
              <a:buFont typeface="Wingdings" panose="05000000000000000000" pitchFamily="2" charset="2"/>
              <a:buChar char="ü"/>
            </a:pPr>
            <a:r>
              <a:rPr lang="it-IT" sz="2700" dirty="0">
                <a:solidFill>
                  <a:srgbClr val="FF3300"/>
                </a:solidFill>
                <a:latin typeface="Arial" panose="020B0604020202020204" pitchFamily="34" charset="0"/>
                <a:cs typeface="Arial" panose="020B0604020202020204" pitchFamily="34" charset="0"/>
              </a:rPr>
              <a:t>Ordine alfabetico per Comune.</a:t>
            </a:r>
          </a:p>
          <a:p>
            <a:pPr marL="342900" indent="-342900">
              <a:buFont typeface="Wingdings" panose="05000000000000000000" pitchFamily="2" charset="2"/>
              <a:buChar char="v"/>
            </a:pPr>
            <a:r>
              <a:rPr lang="it-IT" sz="2700" dirty="0">
                <a:solidFill>
                  <a:srgbClr val="33CC33"/>
                </a:solidFill>
                <a:latin typeface="Arial" panose="020B0604020202020204" pitchFamily="34" charset="0"/>
                <a:cs typeface="Arial" panose="020B0604020202020204" pitchFamily="34" charset="0"/>
              </a:rPr>
              <a:t>Salone dei Mestieri e delle Professioni: realizzazione di nuovi video, schede professionali e due nuove sezioni  (apprendistato e eventi)</a:t>
            </a:r>
          </a:p>
          <a:p>
            <a:pPr marL="342900" indent="-342900">
              <a:buFont typeface="Wingdings" panose="05000000000000000000" pitchFamily="2" charset="2"/>
              <a:buChar char="v"/>
            </a:pPr>
            <a:r>
              <a:rPr lang="it-IT" sz="2700" dirty="0">
                <a:solidFill>
                  <a:srgbClr val="33CC33"/>
                </a:solidFill>
                <a:latin typeface="Arial" panose="020B0604020202020204" pitchFamily="34" charset="0"/>
                <a:cs typeface="Arial" panose="020B0604020202020204" pitchFamily="34" charset="0"/>
              </a:rPr>
              <a:t>Webinar di presentazione: Guida Percorsi- Fai la scelta giusta- Salone dei Mestieri – 26.10.2022 dalle 15.00 alle 16.00</a:t>
            </a:r>
          </a:p>
          <a:p>
            <a:pPr marL="342900" indent="-342900">
              <a:buFont typeface="Wingdings" panose="05000000000000000000" pitchFamily="2" charset="2"/>
              <a:buChar char="v"/>
            </a:pPr>
            <a:r>
              <a:rPr lang="it-IT" sz="2700" dirty="0">
                <a:solidFill>
                  <a:srgbClr val="33CC33"/>
                </a:solidFill>
                <a:latin typeface="Arial" panose="020B0604020202020204" pitchFamily="34" charset="0"/>
                <a:cs typeface="Arial" panose="020B0604020202020204" pitchFamily="34" charset="0"/>
              </a:rPr>
              <a:t>Nuova edizione del «Roadshow»: 8 Istituti Comprensivi e 2 CPIA, con affondo sull’empowerment femminile e il supporto di un’associazione che ha realizzato un libro con testimonianze di donne che hanno fatto delle scelte professionali non ordinarie. Seguirà nel mese di maggio, presso le Ville Ponti, un evento finale di premiazione dei lavori presentati dai ragazzi coinvolti nei Roadshow autunnali e primaverili</a:t>
            </a:r>
          </a:p>
          <a:p>
            <a:pPr marL="342900" indent="-342900">
              <a:buFont typeface="Wingdings" panose="05000000000000000000" pitchFamily="2" charset="2"/>
              <a:buChar char="v"/>
            </a:pPr>
            <a:r>
              <a:rPr lang="it-IT" sz="2700" dirty="0">
                <a:solidFill>
                  <a:srgbClr val="33CC33"/>
                </a:solidFill>
                <a:latin typeface="Arial" panose="020B0604020202020204" pitchFamily="34" charset="0"/>
                <a:cs typeface="Arial" panose="020B0604020202020204" pitchFamily="34" charset="0"/>
              </a:rPr>
              <a:t>Storie di ordinario orientamento: due incontri per aree geografiche rivolti ai genitori degli studenti che si apprestano a fare la scelta delle scuole superiori e ai docenti, con la presenza di uno psicologo esperto in età evolutiva e nell’utilizzo di metodi attivi, dott. Beppe Bertagna</a:t>
            </a:r>
          </a:p>
          <a:p>
            <a:pPr marL="342900" indent="-342900">
              <a:buFont typeface="Wingdings" panose="05000000000000000000" pitchFamily="2" charset="2"/>
              <a:buChar char="v"/>
            </a:pPr>
            <a:r>
              <a:rPr lang="it-IT" sz="2700" dirty="0">
                <a:solidFill>
                  <a:srgbClr val="33CC33"/>
                </a:solidFill>
                <a:latin typeface="Arial" panose="020B0604020202020204" pitchFamily="34" charset="0"/>
                <a:cs typeface="Arial" panose="020B0604020202020204" pitchFamily="34" charset="0"/>
              </a:rPr>
              <a:t>     -   </a:t>
            </a:r>
            <a:r>
              <a:rPr lang="it-IT" sz="2300" dirty="0">
                <a:solidFill>
                  <a:srgbClr val="33CC33"/>
                </a:solidFill>
                <a:latin typeface="Arial" panose="020B0604020202020204" pitchFamily="34" charset="0"/>
                <a:cs typeface="Arial" panose="020B0604020202020204" pitchFamily="34" charset="0"/>
              </a:rPr>
              <a:t>16 novembre presso le Ville Ponti di Varese, dalle ore 18.00 alle ore 20.00</a:t>
            </a:r>
          </a:p>
          <a:p>
            <a:pPr marL="342900" indent="-342900">
              <a:buFont typeface="Wingdings" panose="05000000000000000000" pitchFamily="2" charset="2"/>
              <a:buChar char="v"/>
            </a:pPr>
            <a:r>
              <a:rPr lang="it-IT" sz="2300">
                <a:solidFill>
                  <a:srgbClr val="33CC33"/>
                </a:solidFill>
                <a:latin typeface="Arial" panose="020B0604020202020204" pitchFamily="34" charset="0"/>
                <a:cs typeface="Arial" panose="020B0604020202020204" pitchFamily="34" charset="0"/>
              </a:rPr>
              <a:t>      -    </a:t>
            </a:r>
            <a:r>
              <a:rPr lang="it-IT" sz="2300" dirty="0">
                <a:solidFill>
                  <a:srgbClr val="33CC33"/>
                </a:solidFill>
                <a:latin typeface="Arial" panose="020B0604020202020204" pitchFamily="34" charset="0"/>
                <a:cs typeface="Arial" panose="020B0604020202020204" pitchFamily="34" charset="0"/>
              </a:rPr>
              <a:t>25 novembre presso l’Istituto ITE Tosi di Busto Arsizio, dalle ore 18.00 alle ore 20.00.</a:t>
            </a:r>
          </a:p>
          <a:p>
            <a:pPr marL="342900" indent="-342900">
              <a:buFont typeface="Wingdings" panose="05000000000000000000" pitchFamily="2" charset="2"/>
              <a:buChar char="v"/>
            </a:pPr>
            <a:r>
              <a:rPr lang="it-IT" sz="2700" dirty="0">
                <a:solidFill>
                  <a:srgbClr val="FF0000"/>
                </a:solidFill>
                <a:latin typeface="Arial" panose="020B0604020202020204" pitchFamily="34" charset="0"/>
                <a:cs typeface="Arial" panose="020B0604020202020204" pitchFamily="34" charset="0"/>
              </a:rPr>
              <a:t>Post-diploma: viene riconfermato il supporto agli ITS del territorio con azioni di informazione rivolte ai docenti e agli studenti (incontri presso singole scuole)</a:t>
            </a:r>
          </a:p>
          <a:p>
            <a:pPr marL="342900" indent="-342900">
              <a:buFont typeface="Wingdings" panose="05000000000000000000" pitchFamily="2" charset="2"/>
              <a:buChar char="v"/>
            </a:pPr>
            <a:r>
              <a:rPr lang="it-IT" sz="2700" dirty="0">
                <a:solidFill>
                  <a:srgbClr val="FF0000"/>
                </a:solidFill>
                <a:latin typeface="Arial" panose="020B0604020202020204" pitchFamily="34" charset="0"/>
                <a:cs typeface="Arial" panose="020B0604020202020204" pitchFamily="34" charset="0"/>
              </a:rPr>
              <a:t>Viene proposto un seminario sulle nuove professioni dell’economia circolare che vede coinvolti gli ITS e le agenzie formative</a:t>
            </a:r>
          </a:p>
          <a:p>
            <a:pPr marL="342900" indent="-342900">
              <a:buFont typeface="Wingdings" panose="05000000000000000000" pitchFamily="2" charset="2"/>
              <a:buChar char="v"/>
            </a:pPr>
            <a:r>
              <a:rPr lang="it-IT" sz="2700" dirty="0">
                <a:solidFill>
                  <a:schemeClr val="accent1">
                    <a:lumMod val="75000"/>
                  </a:schemeClr>
                </a:solidFill>
                <a:latin typeface="Arial" panose="020B0604020202020204" pitchFamily="34" charset="0"/>
                <a:cs typeface="Arial" panose="020B0604020202020204" pitchFamily="34" charset="0"/>
              </a:rPr>
              <a:t>Progetto cv (attenzionando le soft skill) e colloquio di lavoro in collaborazione con il Settore Lavoro, gli Informagiovani e gli </a:t>
            </a:r>
            <a:r>
              <a:rPr lang="it-IT" sz="2700" dirty="0" err="1">
                <a:solidFill>
                  <a:schemeClr val="accent1">
                    <a:lumMod val="75000"/>
                  </a:schemeClr>
                </a:solidFill>
                <a:latin typeface="Arial" panose="020B0604020202020204" pitchFamily="34" charset="0"/>
                <a:cs typeface="Arial" panose="020B0604020202020204" pitchFamily="34" charset="0"/>
              </a:rPr>
              <a:t>Informalavoro</a:t>
            </a:r>
            <a:r>
              <a:rPr lang="it-IT" sz="2700" dirty="0">
                <a:solidFill>
                  <a:schemeClr val="accent1">
                    <a:lumMod val="75000"/>
                  </a:schemeClr>
                </a:solidFill>
                <a:latin typeface="Arial" panose="020B0604020202020204" pitchFamily="34" charset="0"/>
                <a:cs typeface="Arial" panose="020B0604020202020204" pitchFamily="34" charset="0"/>
              </a:rPr>
              <a:t> del territorio per avvicinare i giovani al mondo del lavoro, coinvolgendo: scuole secondarie di II grado, scuole serali e CPIA (è stato già sperimentato il primo incontro presso il CPIA di Gallarate, in data 30/5/2022, raggiungendo 20 adulti tra i 16 e i 40 anni di età)</a:t>
            </a:r>
          </a:p>
          <a:p>
            <a:pPr marL="800100" lvl="1" indent="-342900">
              <a:buFont typeface="Wingdings" panose="05000000000000000000" pitchFamily="2" charset="2"/>
              <a:buChar char="v"/>
            </a:pPr>
            <a:endParaRPr lang="it-IT" dirty="0">
              <a:solidFill>
                <a:srgbClr val="0066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3897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2832E72-38A7-427F-A3A0-70027D722C43}"/>
              </a:ext>
            </a:extLst>
          </p:cNvPr>
          <p:cNvSpPr>
            <a:spLocks noGrp="1"/>
          </p:cNvSpPr>
          <p:nvPr>
            <p:ph type="title"/>
          </p:nvPr>
        </p:nvSpPr>
        <p:spPr>
          <a:xfrm>
            <a:off x="1" y="0"/>
            <a:ext cx="12192000" cy="721899"/>
          </a:xfrm>
          <a:blipFill>
            <a:blip r:embed="rId2"/>
            <a:tile tx="0" ty="0" sx="100000" sy="100000" flip="none" algn="tl"/>
          </a:blipFill>
        </p:spPr>
        <p:txBody>
          <a:bodyPr>
            <a:normAutofit/>
          </a:bodyPr>
          <a:lstStyle/>
          <a:p>
            <a:pPr algn="ctr"/>
            <a:r>
              <a:rPr lang="it-IT" sz="3600" dirty="0">
                <a:solidFill>
                  <a:schemeClr val="accent5">
                    <a:lumMod val="75000"/>
                  </a:schemeClr>
                </a:solidFill>
                <a:latin typeface="Arial" panose="020B0604020202020204" pitchFamily="34" charset="0"/>
                <a:cs typeface="Arial" panose="020B0604020202020204" pitchFamily="34" charset="0"/>
              </a:rPr>
              <a:t>Da dove siamo partiti: Convegni – Primavera 2022</a:t>
            </a:r>
            <a:endParaRPr lang="it-IT" sz="3600" dirty="0">
              <a:latin typeface="Arial" panose="020B0604020202020204" pitchFamily="34" charset="0"/>
              <a:cs typeface="Arial" panose="020B0604020202020204" pitchFamily="34" charset="0"/>
            </a:endParaRPr>
          </a:p>
        </p:txBody>
      </p:sp>
      <p:sp>
        <p:nvSpPr>
          <p:cNvPr id="4" name="CasellaDiTesto 3">
            <a:extLst>
              <a:ext uri="{FF2B5EF4-FFF2-40B4-BE49-F238E27FC236}">
                <a16:creationId xmlns:a16="http://schemas.microsoft.com/office/drawing/2014/main" id="{03A04A88-775C-4BC1-AD59-3FA942AA1FB4}"/>
              </a:ext>
            </a:extLst>
          </p:cNvPr>
          <p:cNvSpPr txBox="1"/>
          <p:nvPr/>
        </p:nvSpPr>
        <p:spPr>
          <a:xfrm>
            <a:off x="297455" y="3563750"/>
            <a:ext cx="11377474" cy="3554819"/>
          </a:xfrm>
          <a:prstGeom prst="rect">
            <a:avLst/>
          </a:prstGeom>
          <a:noFill/>
        </p:spPr>
        <p:txBody>
          <a:bodyPr wrap="square">
            <a:spAutoFit/>
          </a:bodyPr>
          <a:lstStyle/>
          <a:p>
            <a:pPr algn="just"/>
            <a:endParaRPr lang="it-IT" sz="3200" dirty="0">
              <a:latin typeface="Arial" panose="020B0604020202020204" pitchFamily="34" charset="0"/>
              <a:cs typeface="Arial" panose="020B0604020202020204" pitchFamily="34" charset="0"/>
            </a:endParaRPr>
          </a:p>
          <a:p>
            <a:pPr algn="just"/>
            <a:r>
              <a:rPr lang="it-IT" sz="3200" dirty="0">
                <a:latin typeface="Arial" panose="020B0604020202020204" pitchFamily="34" charset="0"/>
                <a:cs typeface="Arial" panose="020B0604020202020204" pitchFamily="34" charset="0"/>
              </a:rPr>
              <a:t>10 marzo – Aula Magna dell’Università dell’Insubria</a:t>
            </a:r>
          </a:p>
          <a:p>
            <a:pPr algn="just"/>
            <a:r>
              <a:rPr lang="it-IT" sz="3200" i="1" dirty="0">
                <a:latin typeface="Arial" panose="020B0604020202020204" pitchFamily="34" charset="0"/>
                <a:cs typeface="Arial" panose="020B0604020202020204" pitchFamily="34" charset="0"/>
              </a:rPr>
              <a:t>La povertà educativa nella Provincia di Varese e le reti territoriali per l’apprendimento permanente</a:t>
            </a:r>
          </a:p>
          <a:p>
            <a:pPr algn="just"/>
            <a:endParaRPr lang="it-IT" sz="1500" dirty="0">
              <a:latin typeface="Arial" panose="020B0604020202020204" pitchFamily="34" charset="0"/>
              <a:cs typeface="Arial" panose="020B0604020202020204" pitchFamily="34" charset="0"/>
            </a:endParaRPr>
          </a:p>
          <a:p>
            <a:pPr algn="just"/>
            <a:r>
              <a:rPr lang="it-IT" sz="3200" dirty="0">
                <a:latin typeface="Arial" panose="020B0604020202020204" pitchFamily="34" charset="0"/>
                <a:cs typeface="Arial" panose="020B0604020202020204" pitchFamily="34" charset="0"/>
              </a:rPr>
              <a:t>18 maggio – Sala Montanari</a:t>
            </a:r>
          </a:p>
          <a:p>
            <a:pPr algn="just"/>
            <a:r>
              <a:rPr lang="it-IT" sz="3200" i="1" dirty="0">
                <a:latin typeface="Arial" panose="020B0604020202020204" pitchFamily="34" charset="0"/>
                <a:cs typeface="Arial" panose="020B0604020202020204" pitchFamily="34" charset="0"/>
              </a:rPr>
              <a:t>Sfide – oltre la povertà educativa</a:t>
            </a:r>
          </a:p>
          <a:p>
            <a:pPr algn="just"/>
            <a:endParaRPr lang="it-IT" dirty="0"/>
          </a:p>
        </p:txBody>
      </p:sp>
      <p:pic>
        <p:nvPicPr>
          <p:cNvPr id="5" name="Immagine 4">
            <a:extLst>
              <a:ext uri="{FF2B5EF4-FFF2-40B4-BE49-F238E27FC236}">
                <a16:creationId xmlns:a16="http://schemas.microsoft.com/office/drawing/2014/main" id="{382482B3-104C-6BB8-2E61-931C914A3687}"/>
              </a:ext>
            </a:extLst>
          </p:cNvPr>
          <p:cNvPicPr>
            <a:picLocks noChangeAspect="1"/>
          </p:cNvPicPr>
          <p:nvPr/>
        </p:nvPicPr>
        <p:blipFill rotWithShape="1">
          <a:blip r:embed="rId3"/>
          <a:srcRect l="47483" t="8719"/>
          <a:stretch/>
        </p:blipFill>
        <p:spPr>
          <a:xfrm>
            <a:off x="1751798" y="779657"/>
            <a:ext cx="2702355" cy="3123971"/>
          </a:xfrm>
          <a:prstGeom prst="rect">
            <a:avLst/>
          </a:prstGeom>
        </p:spPr>
      </p:pic>
      <p:pic>
        <p:nvPicPr>
          <p:cNvPr id="9" name="Immagine 8">
            <a:extLst>
              <a:ext uri="{FF2B5EF4-FFF2-40B4-BE49-F238E27FC236}">
                <a16:creationId xmlns:a16="http://schemas.microsoft.com/office/drawing/2014/main" id="{5AEDF469-379E-4309-6D95-BF67A6ADB38D}"/>
              </a:ext>
            </a:extLst>
          </p:cNvPr>
          <p:cNvPicPr>
            <a:picLocks noChangeAspect="1"/>
          </p:cNvPicPr>
          <p:nvPr/>
        </p:nvPicPr>
        <p:blipFill>
          <a:blip r:embed="rId4"/>
          <a:stretch>
            <a:fillRect/>
          </a:stretch>
        </p:blipFill>
        <p:spPr>
          <a:xfrm>
            <a:off x="5908496" y="945016"/>
            <a:ext cx="5335149" cy="3016362"/>
          </a:xfrm>
          <a:prstGeom prst="rect">
            <a:avLst/>
          </a:prstGeom>
        </p:spPr>
      </p:pic>
    </p:spTree>
    <p:extLst>
      <p:ext uri="{BB962C8B-B14F-4D97-AF65-F5344CB8AC3E}">
        <p14:creationId xmlns:p14="http://schemas.microsoft.com/office/powerpoint/2010/main" val="3373536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3FD9E1FC-9C14-423C-8FD7-944FBF39C747}"/>
              </a:ext>
            </a:extLst>
          </p:cNvPr>
          <p:cNvPicPr>
            <a:picLocks noChangeAspect="1"/>
          </p:cNvPicPr>
          <p:nvPr/>
        </p:nvPicPr>
        <p:blipFill>
          <a:blip r:embed="rId2"/>
          <a:stretch>
            <a:fillRect/>
          </a:stretch>
        </p:blipFill>
        <p:spPr>
          <a:xfrm>
            <a:off x="7271754" y="3077872"/>
            <a:ext cx="4194365" cy="2860874"/>
          </a:xfrm>
          <a:prstGeom prst="rect">
            <a:avLst/>
          </a:prstGeom>
        </p:spPr>
      </p:pic>
      <p:sp>
        <p:nvSpPr>
          <p:cNvPr id="3" name="CasellaDiTesto 2">
            <a:extLst>
              <a:ext uri="{FF2B5EF4-FFF2-40B4-BE49-F238E27FC236}">
                <a16:creationId xmlns:a16="http://schemas.microsoft.com/office/drawing/2014/main" id="{4F79D196-1554-4BE3-88D6-F3CABC5F9534}"/>
              </a:ext>
            </a:extLst>
          </p:cNvPr>
          <p:cNvSpPr txBox="1"/>
          <p:nvPr/>
        </p:nvSpPr>
        <p:spPr>
          <a:xfrm>
            <a:off x="1095926" y="1657746"/>
            <a:ext cx="10469461" cy="923330"/>
          </a:xfrm>
          <a:prstGeom prst="rect">
            <a:avLst/>
          </a:prstGeom>
          <a:noFill/>
        </p:spPr>
        <p:txBody>
          <a:bodyPr wrap="square" rtlCol="0">
            <a:spAutoFit/>
          </a:bodyPr>
          <a:lstStyle/>
          <a:p>
            <a:pPr marL="742950" lvl="1" indent="-285750">
              <a:buFont typeface="Wingdings" panose="05000000000000000000" pitchFamily="2" charset="2"/>
              <a:buChar char="ü"/>
            </a:pPr>
            <a:r>
              <a:rPr lang="it-IT" dirty="0" err="1"/>
              <a:t>Roadshow</a:t>
            </a:r>
            <a:r>
              <a:rPr lang="it-IT" dirty="0"/>
              <a:t> «Salone dei Mestieri e delle Professioni» (classi seconde)</a:t>
            </a:r>
          </a:p>
          <a:p>
            <a:pPr marL="742950" lvl="1" indent="-285750">
              <a:buFont typeface="Wingdings" panose="05000000000000000000" pitchFamily="2" charset="2"/>
              <a:buChar char="ü"/>
            </a:pPr>
            <a:r>
              <a:rPr lang="it-IT" dirty="0"/>
              <a:t>ITS formazione in 3D – webinar rivolto ai docenti</a:t>
            </a:r>
          </a:p>
          <a:p>
            <a:pPr marL="742950" lvl="1" indent="-285750">
              <a:buFont typeface="Wingdings" panose="05000000000000000000" pitchFamily="2" charset="2"/>
              <a:buChar char="ü"/>
            </a:pPr>
            <a:r>
              <a:rPr lang="it-IT" dirty="0"/>
              <a:t>ITS Day- evento in presenza per i giovani in uscita dalle scuole secondarie di II grado</a:t>
            </a:r>
          </a:p>
        </p:txBody>
      </p:sp>
      <p:pic>
        <p:nvPicPr>
          <p:cNvPr id="5" name="Immagine 4">
            <a:extLst>
              <a:ext uri="{FF2B5EF4-FFF2-40B4-BE49-F238E27FC236}">
                <a16:creationId xmlns:a16="http://schemas.microsoft.com/office/drawing/2014/main" id="{07ACEF69-A25C-296C-FE6E-EFA93DAFA461}"/>
              </a:ext>
            </a:extLst>
          </p:cNvPr>
          <p:cNvPicPr>
            <a:picLocks noChangeAspect="1"/>
          </p:cNvPicPr>
          <p:nvPr/>
        </p:nvPicPr>
        <p:blipFill>
          <a:blip r:embed="rId3"/>
          <a:stretch>
            <a:fillRect/>
          </a:stretch>
        </p:blipFill>
        <p:spPr>
          <a:xfrm>
            <a:off x="470225" y="2996588"/>
            <a:ext cx="2597335" cy="3640226"/>
          </a:xfrm>
          <a:prstGeom prst="rect">
            <a:avLst/>
          </a:prstGeom>
        </p:spPr>
      </p:pic>
      <p:pic>
        <p:nvPicPr>
          <p:cNvPr id="8" name="Immagine 7">
            <a:extLst>
              <a:ext uri="{FF2B5EF4-FFF2-40B4-BE49-F238E27FC236}">
                <a16:creationId xmlns:a16="http://schemas.microsoft.com/office/drawing/2014/main" id="{C5034013-0AC0-9837-1633-780A24715FEF}"/>
              </a:ext>
            </a:extLst>
          </p:cNvPr>
          <p:cNvPicPr>
            <a:picLocks noChangeAspect="1"/>
          </p:cNvPicPr>
          <p:nvPr/>
        </p:nvPicPr>
        <p:blipFill>
          <a:blip r:embed="rId4"/>
          <a:stretch>
            <a:fillRect/>
          </a:stretch>
        </p:blipFill>
        <p:spPr>
          <a:xfrm>
            <a:off x="3924650" y="2972096"/>
            <a:ext cx="2597335" cy="3747302"/>
          </a:xfrm>
          <a:prstGeom prst="rect">
            <a:avLst/>
          </a:prstGeom>
        </p:spPr>
      </p:pic>
      <p:sp>
        <p:nvSpPr>
          <p:cNvPr id="7" name="Titolo 1">
            <a:extLst>
              <a:ext uri="{FF2B5EF4-FFF2-40B4-BE49-F238E27FC236}">
                <a16:creationId xmlns:a16="http://schemas.microsoft.com/office/drawing/2014/main" id="{C2832E72-38A7-427F-A3A0-70027D722C43}"/>
              </a:ext>
            </a:extLst>
          </p:cNvPr>
          <p:cNvSpPr txBox="1">
            <a:spLocks/>
          </p:cNvSpPr>
          <p:nvPr/>
        </p:nvSpPr>
        <p:spPr>
          <a:xfrm>
            <a:off x="0" y="0"/>
            <a:ext cx="12192000" cy="1266726"/>
          </a:xfrm>
          <a:prstGeom prst="rect">
            <a:avLst/>
          </a:prstGeom>
          <a:blipFill>
            <a:blip r:embed="rId5"/>
            <a:tile tx="0" ty="0" sx="100000" sy="100000" flip="none" algn="tl"/>
          </a:blipFill>
        </p:spPr>
        <p:txBody>
          <a:bodyPr vert="horz" lIns="91440" tIns="45720" rIns="91440" bIns="45720" rtlCol="0" anchor="ctr">
            <a:noAutofit/>
          </a:bodyPr>
          <a:lstStyle>
            <a:lvl1pPr algn="l" defTabSz="914400" rtl="0" eaLnBrk="1" latinLnBrk="0" hangingPunct="1">
              <a:lnSpc>
                <a:spcPct val="100000"/>
              </a:lnSpc>
              <a:spcBef>
                <a:spcPct val="0"/>
              </a:spcBef>
              <a:buNone/>
              <a:defRPr sz="4400" kern="1200">
                <a:solidFill>
                  <a:schemeClr val="tx1"/>
                </a:solidFill>
                <a:latin typeface="+mj-lt"/>
                <a:ea typeface="+mj-ea"/>
                <a:cs typeface="+mj-cs"/>
              </a:defRPr>
            </a:lvl1pPr>
          </a:lstStyle>
          <a:p>
            <a:pPr algn="ctr"/>
            <a:r>
              <a:rPr lang="it-IT" sz="4000" dirty="0">
                <a:solidFill>
                  <a:schemeClr val="accent5">
                    <a:lumMod val="75000"/>
                  </a:schemeClr>
                </a:solidFill>
                <a:latin typeface="Arial" panose="020B0604020202020204" pitchFamily="34" charset="0"/>
                <a:cs typeface="Arial" panose="020B0604020202020204" pitchFamily="34" charset="0"/>
              </a:rPr>
              <a:t>Iniziative di orientamento </a:t>
            </a:r>
          </a:p>
          <a:p>
            <a:pPr algn="ctr"/>
            <a:r>
              <a:rPr lang="it-IT" sz="4000" dirty="0">
                <a:solidFill>
                  <a:schemeClr val="accent5">
                    <a:lumMod val="75000"/>
                  </a:schemeClr>
                </a:solidFill>
                <a:latin typeface="Arial" panose="020B0604020202020204" pitchFamily="34" charset="0"/>
                <a:cs typeface="Arial" panose="020B0604020202020204" pitchFamily="34" charset="0"/>
              </a:rPr>
              <a:t> Primavera 2022</a:t>
            </a:r>
            <a:endParaRPr lang="it-IT"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02564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481F7986-72E2-7D5D-76F2-BB87437448F2}"/>
              </a:ext>
            </a:extLst>
          </p:cNvPr>
          <p:cNvPicPr>
            <a:picLocks noChangeAspect="1"/>
          </p:cNvPicPr>
          <p:nvPr/>
        </p:nvPicPr>
        <p:blipFill>
          <a:blip r:embed="rId2"/>
          <a:stretch>
            <a:fillRect/>
          </a:stretch>
        </p:blipFill>
        <p:spPr>
          <a:xfrm rot="20426617">
            <a:off x="418961" y="906305"/>
            <a:ext cx="3907316" cy="2930487"/>
          </a:xfrm>
          <a:prstGeom prst="rect">
            <a:avLst/>
          </a:prstGeom>
          <a:ln w="38100">
            <a:solidFill>
              <a:srgbClr val="FFC000"/>
            </a:solidFill>
          </a:ln>
        </p:spPr>
      </p:pic>
      <p:pic>
        <p:nvPicPr>
          <p:cNvPr id="7" name="Immagine 6">
            <a:extLst>
              <a:ext uri="{FF2B5EF4-FFF2-40B4-BE49-F238E27FC236}">
                <a16:creationId xmlns:a16="http://schemas.microsoft.com/office/drawing/2014/main" id="{F49D3746-180D-9D96-1B1F-9531A48F165B}"/>
              </a:ext>
            </a:extLst>
          </p:cNvPr>
          <p:cNvPicPr>
            <a:picLocks noChangeAspect="1"/>
          </p:cNvPicPr>
          <p:nvPr/>
        </p:nvPicPr>
        <p:blipFill>
          <a:blip r:embed="rId3"/>
          <a:stretch>
            <a:fillRect/>
          </a:stretch>
        </p:blipFill>
        <p:spPr>
          <a:xfrm rot="1102462">
            <a:off x="7717159" y="994871"/>
            <a:ext cx="3954950" cy="3371503"/>
          </a:xfrm>
          <a:prstGeom prst="rect">
            <a:avLst/>
          </a:prstGeom>
          <a:ln w="38100">
            <a:solidFill>
              <a:srgbClr val="FFC000"/>
            </a:solidFill>
          </a:ln>
        </p:spPr>
      </p:pic>
      <p:pic>
        <p:nvPicPr>
          <p:cNvPr id="8" name="Immagine 7">
            <a:extLst>
              <a:ext uri="{FF2B5EF4-FFF2-40B4-BE49-F238E27FC236}">
                <a16:creationId xmlns:a16="http://schemas.microsoft.com/office/drawing/2014/main" id="{5A1F3D42-CE56-CB60-DA0F-48F299764C99}"/>
              </a:ext>
            </a:extLst>
          </p:cNvPr>
          <p:cNvPicPr>
            <a:picLocks noChangeAspect="1"/>
          </p:cNvPicPr>
          <p:nvPr/>
        </p:nvPicPr>
        <p:blipFill>
          <a:blip r:embed="rId4"/>
          <a:stretch>
            <a:fillRect/>
          </a:stretch>
        </p:blipFill>
        <p:spPr>
          <a:xfrm rot="864331">
            <a:off x="628050" y="3717569"/>
            <a:ext cx="3673879" cy="2755409"/>
          </a:xfrm>
          <a:prstGeom prst="rect">
            <a:avLst/>
          </a:prstGeom>
          <a:ln w="38100">
            <a:solidFill>
              <a:srgbClr val="FFC000"/>
            </a:solidFill>
          </a:ln>
        </p:spPr>
      </p:pic>
      <p:pic>
        <p:nvPicPr>
          <p:cNvPr id="9" name="Immagine 8">
            <a:extLst>
              <a:ext uri="{FF2B5EF4-FFF2-40B4-BE49-F238E27FC236}">
                <a16:creationId xmlns:a16="http://schemas.microsoft.com/office/drawing/2014/main" id="{A209360D-4E3F-561F-5D6A-822FCD9A2032}"/>
              </a:ext>
            </a:extLst>
          </p:cNvPr>
          <p:cNvPicPr>
            <a:picLocks noChangeAspect="1"/>
          </p:cNvPicPr>
          <p:nvPr/>
        </p:nvPicPr>
        <p:blipFill>
          <a:blip r:embed="rId5"/>
          <a:stretch>
            <a:fillRect/>
          </a:stretch>
        </p:blipFill>
        <p:spPr>
          <a:xfrm>
            <a:off x="3991546" y="609632"/>
            <a:ext cx="3613532" cy="3244798"/>
          </a:xfrm>
          <a:prstGeom prst="rect">
            <a:avLst/>
          </a:prstGeom>
          <a:ln w="28575">
            <a:solidFill>
              <a:srgbClr val="FFC000"/>
            </a:solidFill>
          </a:ln>
        </p:spPr>
      </p:pic>
      <p:pic>
        <p:nvPicPr>
          <p:cNvPr id="10" name="Immagine 9">
            <a:extLst>
              <a:ext uri="{FF2B5EF4-FFF2-40B4-BE49-F238E27FC236}">
                <a16:creationId xmlns:a16="http://schemas.microsoft.com/office/drawing/2014/main" id="{C72B107C-33C5-B194-3BDA-4DDC2049EDD2}"/>
              </a:ext>
            </a:extLst>
          </p:cNvPr>
          <p:cNvPicPr>
            <a:picLocks noChangeAspect="1"/>
          </p:cNvPicPr>
          <p:nvPr/>
        </p:nvPicPr>
        <p:blipFill>
          <a:blip r:embed="rId6"/>
          <a:stretch>
            <a:fillRect/>
          </a:stretch>
        </p:blipFill>
        <p:spPr>
          <a:xfrm rot="20906640">
            <a:off x="7928160" y="3854999"/>
            <a:ext cx="3949333" cy="2649611"/>
          </a:xfrm>
          <a:prstGeom prst="rect">
            <a:avLst/>
          </a:prstGeom>
          <a:ln w="28575">
            <a:solidFill>
              <a:srgbClr val="FFC000"/>
            </a:solidFill>
          </a:ln>
        </p:spPr>
      </p:pic>
      <p:pic>
        <p:nvPicPr>
          <p:cNvPr id="11" name="Immagine 10">
            <a:extLst>
              <a:ext uri="{FF2B5EF4-FFF2-40B4-BE49-F238E27FC236}">
                <a16:creationId xmlns:a16="http://schemas.microsoft.com/office/drawing/2014/main" id="{947E2955-6970-B8C3-ECB8-1DB202A10018}"/>
              </a:ext>
            </a:extLst>
          </p:cNvPr>
          <p:cNvPicPr>
            <a:picLocks noChangeAspect="1"/>
          </p:cNvPicPr>
          <p:nvPr/>
        </p:nvPicPr>
        <p:blipFill>
          <a:blip r:embed="rId7"/>
          <a:stretch>
            <a:fillRect/>
          </a:stretch>
        </p:blipFill>
        <p:spPr>
          <a:xfrm>
            <a:off x="4149743" y="3867319"/>
            <a:ext cx="3899972" cy="2924979"/>
          </a:xfrm>
          <a:prstGeom prst="rect">
            <a:avLst/>
          </a:prstGeom>
          <a:ln w="28575">
            <a:solidFill>
              <a:srgbClr val="FFC000"/>
            </a:solidFill>
          </a:ln>
        </p:spPr>
      </p:pic>
      <p:sp>
        <p:nvSpPr>
          <p:cNvPr id="12" name="Titolo 1">
            <a:extLst>
              <a:ext uri="{FF2B5EF4-FFF2-40B4-BE49-F238E27FC236}">
                <a16:creationId xmlns:a16="http://schemas.microsoft.com/office/drawing/2014/main" id="{C2832E72-38A7-427F-A3A0-70027D722C43}"/>
              </a:ext>
            </a:extLst>
          </p:cNvPr>
          <p:cNvSpPr txBox="1">
            <a:spLocks/>
          </p:cNvSpPr>
          <p:nvPr/>
        </p:nvSpPr>
        <p:spPr>
          <a:xfrm>
            <a:off x="0" y="13527"/>
            <a:ext cx="12192000" cy="1031824"/>
          </a:xfrm>
          <a:prstGeom prst="rect">
            <a:avLst/>
          </a:prstGeom>
          <a:blipFill>
            <a:blip r:embed="rId8"/>
            <a:tile tx="0" ty="0" sx="100000" sy="100000" flip="none" algn="tl"/>
          </a:blipFill>
        </p:spPr>
        <p:txBody>
          <a:bodyPr vert="horz" lIns="91440" tIns="45720" rIns="91440" bIns="45720" rtlCol="0" anchor="ctr">
            <a:noAutofit/>
          </a:bodyPr>
          <a:lstStyle>
            <a:lvl1pPr algn="l" defTabSz="914400" rtl="0" eaLnBrk="1" latinLnBrk="0" hangingPunct="1">
              <a:lnSpc>
                <a:spcPct val="100000"/>
              </a:lnSpc>
              <a:spcBef>
                <a:spcPct val="0"/>
              </a:spcBef>
              <a:buNone/>
              <a:defRPr sz="4400" kern="1200">
                <a:solidFill>
                  <a:schemeClr val="tx1"/>
                </a:solidFill>
                <a:latin typeface="+mj-lt"/>
                <a:ea typeface="+mj-ea"/>
                <a:cs typeface="+mj-cs"/>
              </a:defRPr>
            </a:lvl1pPr>
          </a:lstStyle>
          <a:p>
            <a:pPr algn="ctr"/>
            <a:r>
              <a:rPr lang="it-IT" sz="4000" dirty="0">
                <a:solidFill>
                  <a:schemeClr val="accent5">
                    <a:lumMod val="75000"/>
                  </a:schemeClr>
                </a:solidFill>
                <a:latin typeface="Arial" panose="020B0604020202020204" pitchFamily="34" charset="0"/>
                <a:cs typeface="Arial" panose="020B0604020202020204" pitchFamily="34" charset="0"/>
              </a:rPr>
              <a:t>Salone dei Mestieri e delle Professioni</a:t>
            </a:r>
          </a:p>
          <a:p>
            <a:pPr algn="ctr"/>
            <a:r>
              <a:rPr lang="it-IT" sz="4000" dirty="0">
                <a:solidFill>
                  <a:schemeClr val="accent5">
                    <a:lumMod val="75000"/>
                  </a:schemeClr>
                </a:solidFill>
                <a:latin typeface="Arial" panose="020B0604020202020204" pitchFamily="34" charset="0"/>
                <a:cs typeface="Arial" panose="020B0604020202020204" pitchFamily="34" charset="0"/>
              </a:rPr>
              <a:t> – Primavera 2022</a:t>
            </a:r>
            <a:endParaRPr lang="it-IT"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33383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0FFEDC7-E70D-4FA9-95FF-4A7862C7A6A4}"/>
              </a:ext>
            </a:extLst>
          </p:cNvPr>
          <p:cNvSpPr>
            <a:spLocks noGrp="1"/>
          </p:cNvSpPr>
          <p:nvPr>
            <p:ph type="title"/>
          </p:nvPr>
        </p:nvSpPr>
        <p:spPr>
          <a:xfrm>
            <a:off x="0" y="0"/>
            <a:ext cx="12192000" cy="1443789"/>
          </a:xfrm>
          <a:blipFill>
            <a:blip r:embed="rId2"/>
            <a:tile tx="0" ty="0" sx="100000" sy="100000" flip="none" algn="tl"/>
          </a:blipFill>
        </p:spPr>
        <p:txBody>
          <a:bodyPr>
            <a:normAutofit/>
          </a:bodyPr>
          <a:lstStyle/>
          <a:p>
            <a:pPr algn="ctr"/>
            <a:r>
              <a:rPr lang="it-IT" sz="4000" dirty="0">
                <a:solidFill>
                  <a:schemeClr val="accent5">
                    <a:lumMod val="75000"/>
                  </a:schemeClr>
                </a:solidFill>
                <a:latin typeface="Arial" panose="020B0604020202020204" pitchFamily="34" charset="0"/>
                <a:cs typeface="Arial" panose="020B0604020202020204" pitchFamily="34" charset="0"/>
              </a:rPr>
              <a:t>«Roadshow Salone dei Mestieri </a:t>
            </a:r>
            <a:r>
              <a:rPr lang="it-IT" sz="4000" dirty="0" err="1">
                <a:solidFill>
                  <a:schemeClr val="accent5">
                    <a:lumMod val="75000"/>
                  </a:schemeClr>
                </a:solidFill>
                <a:latin typeface="Arial" panose="020B0604020202020204" pitchFamily="34" charset="0"/>
                <a:cs typeface="Arial" panose="020B0604020202020204" pitchFamily="34" charset="0"/>
              </a:rPr>
              <a:t>a.s.</a:t>
            </a:r>
            <a:r>
              <a:rPr lang="it-IT" sz="4000" dirty="0">
                <a:solidFill>
                  <a:schemeClr val="accent5">
                    <a:lumMod val="75000"/>
                  </a:schemeClr>
                </a:solidFill>
                <a:latin typeface="Arial" panose="020B0604020202020204" pitchFamily="34" charset="0"/>
                <a:cs typeface="Arial" panose="020B0604020202020204" pitchFamily="34" charset="0"/>
              </a:rPr>
              <a:t> 2021-22»</a:t>
            </a:r>
            <a:br>
              <a:rPr lang="it-IT" sz="4000" dirty="0">
                <a:solidFill>
                  <a:schemeClr val="accent5">
                    <a:lumMod val="75000"/>
                  </a:schemeClr>
                </a:solidFill>
                <a:latin typeface="Arial" panose="020B0604020202020204" pitchFamily="34" charset="0"/>
                <a:cs typeface="Arial" panose="020B0604020202020204" pitchFamily="34" charset="0"/>
              </a:rPr>
            </a:br>
            <a:r>
              <a:rPr lang="it-IT"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nelle classi seconde delle scuole secondarie di primo grado, </a:t>
            </a:r>
            <a:br>
              <a:rPr lang="it-IT" sz="1800" dirty="0">
                <a:effectLst/>
                <a:latin typeface="Arial" panose="020B0604020202020204" pitchFamily="34" charset="0"/>
                <a:ea typeface="Calibri" panose="020F0502020204030204" pitchFamily="34" charset="0"/>
                <a:cs typeface="Arial" panose="020B0604020202020204" pitchFamily="34" charset="0"/>
              </a:rPr>
            </a:br>
            <a:r>
              <a:rPr lang="it-IT"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con approfondimenti sulle competenze, sull’economia del territorio, sulla s</a:t>
            </a:r>
            <a:r>
              <a:rPr lang="it-IT" sz="1800" dirty="0">
                <a:solidFill>
                  <a:srgbClr val="222222"/>
                </a:solidFill>
                <a:effectLst/>
                <a:latin typeface="Arial" panose="020B0604020202020204" pitchFamily="34" charset="0"/>
                <a:ea typeface="Calibri" panose="020F0502020204030204" pitchFamily="34" charset="0"/>
                <a:cs typeface="Arial" panose="020B0604020202020204" pitchFamily="34" charset="0"/>
              </a:rPr>
              <a:t>ituazione lavorativa e sui </a:t>
            </a:r>
            <a:r>
              <a:rPr lang="it-IT"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percorsi scolastici</a:t>
            </a:r>
            <a:endParaRPr lang="it-IT" sz="1800" dirty="0">
              <a:effectLst/>
              <a:latin typeface="Arial" panose="020B0604020202020204" pitchFamily="34" charset="0"/>
              <a:ea typeface="Calibri" panose="020F0502020204030204" pitchFamily="34" charset="0"/>
              <a:cs typeface="Arial" panose="020B0604020202020204" pitchFamily="34" charset="0"/>
            </a:endParaRPr>
          </a:p>
        </p:txBody>
      </p:sp>
      <p:graphicFrame>
        <p:nvGraphicFramePr>
          <p:cNvPr id="3" name="Tabella 2"/>
          <p:cNvGraphicFramePr>
            <a:graphicFrameLocks noGrp="1" noChangeAspect="1"/>
          </p:cNvGraphicFramePr>
          <p:nvPr>
            <p:extLst>
              <p:ext uri="{D42A27DB-BD31-4B8C-83A1-F6EECF244321}">
                <p14:modId xmlns:p14="http://schemas.microsoft.com/office/powerpoint/2010/main" val="3506252873"/>
              </p:ext>
            </p:extLst>
          </p:nvPr>
        </p:nvGraphicFramePr>
        <p:xfrm>
          <a:off x="827773" y="1491925"/>
          <a:ext cx="9962147" cy="5066910"/>
        </p:xfrm>
        <a:graphic>
          <a:graphicData uri="http://schemas.openxmlformats.org/drawingml/2006/table">
            <a:tbl>
              <a:tblPr firstRow="1" firstCol="1" bandRow="1">
                <a:tableStyleId>{5C22544A-7EE6-4342-B048-85BDC9FD1C3A}</a:tableStyleId>
              </a:tblPr>
              <a:tblGrid>
                <a:gridCol w="2408264">
                  <a:extLst>
                    <a:ext uri="{9D8B030D-6E8A-4147-A177-3AD203B41FA5}">
                      <a16:colId xmlns:a16="http://schemas.microsoft.com/office/drawing/2014/main" val="20000"/>
                    </a:ext>
                  </a:extLst>
                </a:gridCol>
                <a:gridCol w="3264822">
                  <a:extLst>
                    <a:ext uri="{9D8B030D-6E8A-4147-A177-3AD203B41FA5}">
                      <a16:colId xmlns:a16="http://schemas.microsoft.com/office/drawing/2014/main" val="20001"/>
                    </a:ext>
                  </a:extLst>
                </a:gridCol>
                <a:gridCol w="2364831">
                  <a:extLst>
                    <a:ext uri="{9D8B030D-6E8A-4147-A177-3AD203B41FA5}">
                      <a16:colId xmlns:a16="http://schemas.microsoft.com/office/drawing/2014/main" val="20002"/>
                    </a:ext>
                  </a:extLst>
                </a:gridCol>
                <a:gridCol w="1924230">
                  <a:extLst>
                    <a:ext uri="{9D8B030D-6E8A-4147-A177-3AD203B41FA5}">
                      <a16:colId xmlns:a16="http://schemas.microsoft.com/office/drawing/2014/main" val="20003"/>
                    </a:ext>
                  </a:extLst>
                </a:gridCol>
              </a:tblGrid>
              <a:tr h="779643">
                <a:tc>
                  <a:txBody>
                    <a:bodyPr/>
                    <a:lstStyle/>
                    <a:p>
                      <a:pPr algn="ctr">
                        <a:lnSpc>
                          <a:spcPts val="1800"/>
                        </a:lnSpc>
                        <a:spcAft>
                          <a:spcPts val="0"/>
                        </a:spcAft>
                      </a:pPr>
                      <a:endParaRPr lang="it-IT" sz="1500" dirty="0">
                        <a:effectLst/>
                        <a:latin typeface="Arial" panose="020B0604020202020204" pitchFamily="34" charset="0"/>
                        <a:cs typeface="Arial" panose="020B0604020202020204" pitchFamily="34" charset="0"/>
                      </a:endParaRPr>
                    </a:p>
                    <a:p>
                      <a:pPr algn="ctr">
                        <a:lnSpc>
                          <a:spcPts val="1800"/>
                        </a:lnSpc>
                        <a:spcAft>
                          <a:spcPts val="0"/>
                        </a:spcAft>
                      </a:pPr>
                      <a:r>
                        <a:rPr lang="it-IT" sz="1500" dirty="0">
                          <a:effectLst/>
                          <a:latin typeface="Arial" panose="020B0604020202020204" pitchFamily="34" charset="0"/>
                          <a:cs typeface="Arial" panose="020B0604020202020204" pitchFamily="34" charset="0"/>
                        </a:rPr>
                        <a:t>DATA</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solidFill>
                      <a:srgbClr val="002060"/>
                    </a:solidFill>
                  </a:tcPr>
                </a:tc>
                <a:tc>
                  <a:txBody>
                    <a:bodyPr/>
                    <a:lstStyle/>
                    <a:p>
                      <a:pPr algn="ctr">
                        <a:lnSpc>
                          <a:spcPts val="1800"/>
                        </a:lnSpc>
                        <a:spcAft>
                          <a:spcPts val="0"/>
                        </a:spcAft>
                      </a:pPr>
                      <a:endParaRPr lang="it-IT" sz="1500" dirty="0">
                        <a:effectLst/>
                        <a:latin typeface="Arial" panose="020B0604020202020204" pitchFamily="34" charset="0"/>
                        <a:cs typeface="Arial" panose="020B0604020202020204" pitchFamily="34" charset="0"/>
                      </a:endParaRPr>
                    </a:p>
                    <a:p>
                      <a:pPr algn="ctr">
                        <a:lnSpc>
                          <a:spcPts val="1800"/>
                        </a:lnSpc>
                        <a:spcAft>
                          <a:spcPts val="0"/>
                        </a:spcAft>
                      </a:pPr>
                      <a:r>
                        <a:rPr lang="it-IT" sz="1500" dirty="0">
                          <a:effectLst/>
                          <a:latin typeface="Arial" panose="020B0604020202020204" pitchFamily="34" charset="0"/>
                          <a:cs typeface="Arial" panose="020B0604020202020204" pitchFamily="34" charset="0"/>
                        </a:rPr>
                        <a:t>ISTITUTO </a:t>
                      </a:r>
                    </a:p>
                    <a:p>
                      <a:pPr algn="ctr">
                        <a:lnSpc>
                          <a:spcPts val="1800"/>
                        </a:lnSpc>
                        <a:spcAft>
                          <a:spcPts val="0"/>
                        </a:spcAft>
                      </a:pPr>
                      <a:r>
                        <a:rPr lang="it-IT" sz="1500" dirty="0">
                          <a:effectLst/>
                          <a:latin typeface="Arial" panose="020B0604020202020204" pitchFamily="34" charset="0"/>
                          <a:cs typeface="Arial" panose="020B0604020202020204" pitchFamily="34" charset="0"/>
                        </a:rPr>
                        <a:t>COMPRENSIVO</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solidFill>
                      <a:srgbClr val="002060"/>
                    </a:solidFill>
                  </a:tcPr>
                </a:tc>
                <a:tc>
                  <a:txBody>
                    <a:bodyPr/>
                    <a:lstStyle/>
                    <a:p>
                      <a:pPr algn="ctr">
                        <a:lnSpc>
                          <a:spcPts val="1800"/>
                        </a:lnSpc>
                        <a:spcAft>
                          <a:spcPts val="0"/>
                        </a:spcAft>
                      </a:pPr>
                      <a:endParaRPr lang="it-IT" sz="1500" dirty="0">
                        <a:effectLst/>
                        <a:latin typeface="Arial" panose="020B0604020202020204" pitchFamily="34" charset="0"/>
                        <a:cs typeface="Arial" panose="020B0604020202020204" pitchFamily="34" charset="0"/>
                      </a:endParaRPr>
                    </a:p>
                    <a:p>
                      <a:pPr algn="ctr">
                        <a:lnSpc>
                          <a:spcPts val="1800"/>
                        </a:lnSpc>
                        <a:spcAft>
                          <a:spcPts val="0"/>
                        </a:spcAft>
                      </a:pPr>
                      <a:r>
                        <a:rPr lang="it-IT" sz="1500" dirty="0">
                          <a:effectLst/>
                          <a:latin typeface="Arial" panose="020B0604020202020204" pitchFamily="34" charset="0"/>
                          <a:cs typeface="Arial" panose="020B0604020202020204" pitchFamily="34" charset="0"/>
                        </a:rPr>
                        <a:t>N. STUDENTI</a:t>
                      </a:r>
                    </a:p>
                    <a:p>
                      <a:pPr algn="ctr">
                        <a:lnSpc>
                          <a:spcPts val="1800"/>
                        </a:lnSpc>
                        <a:spcAft>
                          <a:spcPts val="0"/>
                        </a:spcAft>
                      </a:pPr>
                      <a:r>
                        <a:rPr lang="it-IT" sz="1500" dirty="0">
                          <a:effectLst/>
                          <a:latin typeface="Arial" panose="020B0604020202020204" pitchFamily="34" charset="0"/>
                          <a:cs typeface="Arial" panose="020B0604020202020204" pitchFamily="34" charset="0"/>
                        </a:rPr>
                        <a:t>CLASSE II^</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solidFill>
                      <a:srgbClr val="002060"/>
                    </a:solidFill>
                  </a:tcPr>
                </a:tc>
                <a:tc>
                  <a:txBody>
                    <a:bodyPr/>
                    <a:lstStyle/>
                    <a:p>
                      <a:pPr algn="ctr">
                        <a:lnSpc>
                          <a:spcPts val="1800"/>
                        </a:lnSpc>
                        <a:spcAft>
                          <a:spcPts val="0"/>
                        </a:spcAft>
                      </a:pPr>
                      <a:endParaRPr lang="it-IT" sz="1500" dirty="0">
                        <a:effectLst/>
                        <a:latin typeface="Arial" panose="020B0604020202020204" pitchFamily="34" charset="0"/>
                        <a:cs typeface="Arial" panose="020B0604020202020204" pitchFamily="34" charset="0"/>
                      </a:endParaRPr>
                    </a:p>
                    <a:p>
                      <a:pPr algn="ctr">
                        <a:lnSpc>
                          <a:spcPts val="1800"/>
                        </a:lnSpc>
                        <a:spcAft>
                          <a:spcPts val="0"/>
                        </a:spcAft>
                      </a:pPr>
                      <a:r>
                        <a:rPr lang="it-IT" sz="1500" dirty="0">
                          <a:effectLst/>
                          <a:latin typeface="Arial" panose="020B0604020202020204" pitchFamily="34" charset="0"/>
                          <a:cs typeface="Arial" panose="020B0604020202020204" pitchFamily="34" charset="0"/>
                        </a:rPr>
                        <a:t>N. </a:t>
                      </a:r>
                    </a:p>
                    <a:p>
                      <a:pPr algn="ctr">
                        <a:lnSpc>
                          <a:spcPts val="1800"/>
                        </a:lnSpc>
                        <a:spcAft>
                          <a:spcPts val="0"/>
                        </a:spcAft>
                      </a:pPr>
                      <a:r>
                        <a:rPr lang="it-IT" sz="1500" dirty="0">
                          <a:effectLst/>
                          <a:latin typeface="Arial" panose="020B0604020202020204" pitchFamily="34" charset="0"/>
                          <a:cs typeface="Arial" panose="020B0604020202020204" pitchFamily="34" charset="0"/>
                        </a:rPr>
                        <a:t>CLASSI</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solidFill>
                      <a:srgbClr val="002060"/>
                    </a:solidFill>
                  </a:tcPr>
                </a:tc>
                <a:extLst>
                  <a:ext uri="{0D108BD9-81ED-4DB2-BD59-A6C34878D82A}">
                    <a16:rowId xmlns:a16="http://schemas.microsoft.com/office/drawing/2014/main" val="10000"/>
                  </a:ext>
                </a:extLst>
              </a:tr>
              <a:tr h="499352">
                <a:tc>
                  <a:txBody>
                    <a:bodyPr/>
                    <a:lstStyle/>
                    <a:p>
                      <a:pPr algn="ctr">
                        <a:lnSpc>
                          <a:spcPts val="1800"/>
                        </a:lnSpc>
                        <a:spcAft>
                          <a:spcPts val="0"/>
                        </a:spcAft>
                      </a:pPr>
                      <a:r>
                        <a:rPr lang="it-IT" sz="1500" b="0" dirty="0">
                          <a:solidFill>
                            <a:schemeClr val="tx1"/>
                          </a:solidFill>
                          <a:effectLst/>
                          <a:latin typeface="Arial" panose="020B0604020202020204" pitchFamily="34" charset="0"/>
                          <a:cs typeface="Arial" panose="020B0604020202020204" pitchFamily="34" charset="0"/>
                        </a:rPr>
                        <a:t>Martedì 26.04.2022</a:t>
                      </a:r>
                      <a:endParaRPr lang="it-IT" sz="15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tc>
                  <a:txBody>
                    <a:bodyPr/>
                    <a:lstStyle/>
                    <a:p>
                      <a:pPr algn="ctr">
                        <a:lnSpc>
                          <a:spcPts val="1800"/>
                        </a:lnSpc>
                        <a:spcAft>
                          <a:spcPts val="0"/>
                        </a:spcAft>
                        <a:tabLst>
                          <a:tab pos="685800" algn="l"/>
                        </a:tabLst>
                      </a:pPr>
                      <a:r>
                        <a:rPr lang="it-IT" sz="1500" dirty="0">
                          <a:solidFill>
                            <a:schemeClr val="tx1"/>
                          </a:solidFill>
                          <a:effectLst/>
                          <a:latin typeface="Arial" panose="020B0604020202020204" pitchFamily="34" charset="0"/>
                          <a:cs typeface="Arial" panose="020B0604020202020204" pitchFamily="34" charset="0"/>
                        </a:rPr>
                        <a:t>IC Busto </a:t>
                      </a:r>
                      <a:r>
                        <a:rPr lang="it-IT" sz="1500" dirty="0" err="1">
                          <a:solidFill>
                            <a:schemeClr val="tx1"/>
                          </a:solidFill>
                          <a:effectLst/>
                          <a:latin typeface="Arial" panose="020B0604020202020204" pitchFamily="34" charset="0"/>
                          <a:cs typeface="Arial" panose="020B0604020202020204" pitchFamily="34" charset="0"/>
                        </a:rPr>
                        <a:t>Bertacchi</a:t>
                      </a:r>
                      <a:endParaRPr lang="it-IT" sz="15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tc>
                  <a:txBody>
                    <a:bodyPr/>
                    <a:lstStyle/>
                    <a:p>
                      <a:pPr algn="ctr">
                        <a:lnSpc>
                          <a:spcPts val="1800"/>
                        </a:lnSpc>
                        <a:spcAft>
                          <a:spcPts val="0"/>
                        </a:spcAft>
                        <a:tabLst>
                          <a:tab pos="1318260" algn="r"/>
                        </a:tabLst>
                      </a:pPr>
                      <a:r>
                        <a:rPr lang="it-IT" sz="1500" dirty="0">
                          <a:solidFill>
                            <a:schemeClr val="tx1"/>
                          </a:solidFill>
                          <a:effectLst/>
                          <a:latin typeface="Arial" panose="020B0604020202020204" pitchFamily="34" charset="0"/>
                          <a:cs typeface="Arial" panose="020B0604020202020204" pitchFamily="34" charset="0"/>
                        </a:rPr>
                        <a:t>103</a:t>
                      </a:r>
                      <a:endParaRPr lang="it-IT" sz="15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solidFill>
                      <a:srgbClr val="CCECFF"/>
                    </a:solidFill>
                  </a:tcPr>
                </a:tc>
                <a:tc>
                  <a:txBody>
                    <a:bodyPr/>
                    <a:lstStyle/>
                    <a:p>
                      <a:pPr algn="ctr">
                        <a:lnSpc>
                          <a:spcPts val="1800"/>
                        </a:lnSpc>
                        <a:spcAft>
                          <a:spcPts val="0"/>
                        </a:spcAft>
                      </a:pPr>
                      <a:r>
                        <a:rPr lang="it-IT" sz="1500" dirty="0">
                          <a:solidFill>
                            <a:schemeClr val="tx1"/>
                          </a:solidFill>
                          <a:effectLst/>
                          <a:latin typeface="Arial" panose="020B0604020202020204" pitchFamily="34" charset="0"/>
                          <a:cs typeface="Arial" panose="020B0604020202020204" pitchFamily="34" charset="0"/>
                        </a:rPr>
                        <a:t>5</a:t>
                      </a:r>
                      <a:endParaRPr lang="it-IT" sz="15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extLst>
                  <a:ext uri="{0D108BD9-81ED-4DB2-BD59-A6C34878D82A}">
                    <a16:rowId xmlns:a16="http://schemas.microsoft.com/office/drawing/2014/main" val="10001"/>
                  </a:ext>
                </a:extLst>
              </a:tr>
              <a:tr h="499352">
                <a:tc>
                  <a:txBody>
                    <a:bodyPr/>
                    <a:lstStyle/>
                    <a:p>
                      <a:pPr algn="ctr">
                        <a:lnSpc>
                          <a:spcPts val="1800"/>
                        </a:lnSpc>
                        <a:spcAft>
                          <a:spcPts val="0"/>
                        </a:spcAft>
                        <a:tabLst>
                          <a:tab pos="1143000" algn="l"/>
                        </a:tabLst>
                      </a:pPr>
                      <a:r>
                        <a:rPr lang="it-IT" sz="1500" b="0" dirty="0">
                          <a:solidFill>
                            <a:schemeClr val="tx1"/>
                          </a:solidFill>
                          <a:effectLst/>
                          <a:latin typeface="Arial" panose="020B0604020202020204" pitchFamily="34" charset="0"/>
                          <a:cs typeface="Arial" panose="020B0604020202020204" pitchFamily="34" charset="0"/>
                        </a:rPr>
                        <a:t>Giovedì 28.04.2022</a:t>
                      </a:r>
                      <a:endParaRPr lang="it-IT" sz="15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IC Azzate</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tc>
                  <a:txBody>
                    <a:bodyPr/>
                    <a:lstStyle/>
                    <a:p>
                      <a:pPr algn="ctr">
                        <a:lnSpc>
                          <a:spcPts val="1800"/>
                        </a:lnSpc>
                        <a:spcAft>
                          <a:spcPts val="0"/>
                        </a:spcAft>
                        <a:tabLst>
                          <a:tab pos="1318260" algn="r"/>
                        </a:tabLst>
                      </a:pPr>
                      <a:r>
                        <a:rPr lang="it-IT" sz="1500" dirty="0">
                          <a:effectLst/>
                          <a:latin typeface="Arial" panose="020B0604020202020204" pitchFamily="34" charset="0"/>
                          <a:cs typeface="Arial" panose="020B0604020202020204" pitchFamily="34" charset="0"/>
                        </a:rPr>
                        <a:t>84</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solidFill>
                      <a:srgbClr val="66C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4</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extLst>
                  <a:ext uri="{0D108BD9-81ED-4DB2-BD59-A6C34878D82A}">
                    <a16:rowId xmlns:a16="http://schemas.microsoft.com/office/drawing/2014/main" val="10002"/>
                  </a:ext>
                </a:extLst>
              </a:tr>
              <a:tr h="499352">
                <a:tc>
                  <a:txBody>
                    <a:bodyPr/>
                    <a:lstStyle/>
                    <a:p>
                      <a:pPr algn="ctr">
                        <a:lnSpc>
                          <a:spcPts val="1800"/>
                        </a:lnSpc>
                        <a:spcAft>
                          <a:spcPts val="0"/>
                        </a:spcAft>
                      </a:pPr>
                      <a:r>
                        <a:rPr lang="it-IT" sz="1500" b="0" dirty="0">
                          <a:solidFill>
                            <a:schemeClr val="tx1"/>
                          </a:solidFill>
                          <a:effectLst/>
                          <a:latin typeface="Arial" panose="020B0604020202020204" pitchFamily="34" charset="0"/>
                          <a:cs typeface="Arial" panose="020B0604020202020204" pitchFamily="34" charset="0"/>
                        </a:rPr>
                        <a:t>Martedì 03.05.2022</a:t>
                      </a:r>
                      <a:endParaRPr lang="it-IT" sz="15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IC Busto De </a:t>
                      </a:r>
                      <a:r>
                        <a:rPr lang="it-IT" sz="1500" dirty="0" err="1">
                          <a:effectLst/>
                          <a:latin typeface="Arial" panose="020B0604020202020204" pitchFamily="34" charset="0"/>
                          <a:cs typeface="Arial" panose="020B0604020202020204" pitchFamily="34" charset="0"/>
                        </a:rPr>
                        <a:t>Amicis</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tc>
                  <a:txBody>
                    <a:bodyPr/>
                    <a:lstStyle/>
                    <a:p>
                      <a:pPr algn="ctr">
                        <a:lnSpc>
                          <a:spcPts val="1800"/>
                        </a:lnSpc>
                        <a:spcAft>
                          <a:spcPts val="0"/>
                        </a:spcAft>
                        <a:tabLst>
                          <a:tab pos="1318260" algn="r"/>
                        </a:tabLst>
                      </a:pPr>
                      <a:r>
                        <a:rPr lang="it-IT" sz="1500" dirty="0">
                          <a:effectLst/>
                          <a:latin typeface="Arial" panose="020B0604020202020204" pitchFamily="34" charset="0"/>
                          <a:cs typeface="Arial" panose="020B0604020202020204" pitchFamily="34" charset="0"/>
                        </a:rPr>
                        <a:t>97</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solidFill>
                      <a:srgbClr val="CCE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4</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extLst>
                  <a:ext uri="{0D108BD9-81ED-4DB2-BD59-A6C34878D82A}">
                    <a16:rowId xmlns:a16="http://schemas.microsoft.com/office/drawing/2014/main" val="10003"/>
                  </a:ext>
                </a:extLst>
              </a:tr>
              <a:tr h="499352">
                <a:tc>
                  <a:txBody>
                    <a:bodyPr/>
                    <a:lstStyle/>
                    <a:p>
                      <a:pPr algn="ctr">
                        <a:lnSpc>
                          <a:spcPts val="1800"/>
                        </a:lnSpc>
                        <a:spcAft>
                          <a:spcPts val="0"/>
                        </a:spcAft>
                      </a:pPr>
                      <a:r>
                        <a:rPr lang="it-IT" sz="1500" b="0" dirty="0">
                          <a:solidFill>
                            <a:schemeClr val="tx1"/>
                          </a:solidFill>
                          <a:effectLst/>
                          <a:latin typeface="Arial" panose="020B0604020202020204" pitchFamily="34" charset="0"/>
                          <a:cs typeface="Arial" panose="020B0604020202020204" pitchFamily="34" charset="0"/>
                        </a:rPr>
                        <a:t>Giovedì 05.05.2022</a:t>
                      </a:r>
                      <a:endParaRPr lang="it-IT" sz="15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IC Galilei Busto</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tc>
                  <a:txBody>
                    <a:bodyPr/>
                    <a:lstStyle/>
                    <a:p>
                      <a:pPr algn="ctr">
                        <a:lnSpc>
                          <a:spcPts val="1800"/>
                        </a:lnSpc>
                        <a:spcAft>
                          <a:spcPts val="0"/>
                        </a:spcAft>
                        <a:tabLst>
                          <a:tab pos="1318260" algn="r"/>
                        </a:tabLst>
                      </a:pPr>
                      <a:r>
                        <a:rPr lang="it-IT" sz="1500" dirty="0">
                          <a:effectLst/>
                          <a:latin typeface="Arial" panose="020B0604020202020204" pitchFamily="34" charset="0"/>
                          <a:cs typeface="Arial" panose="020B0604020202020204" pitchFamily="34" charset="0"/>
                        </a:rPr>
                        <a:t>135</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solidFill>
                      <a:srgbClr val="66C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6</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extLst>
                  <a:ext uri="{0D108BD9-81ED-4DB2-BD59-A6C34878D82A}">
                    <a16:rowId xmlns:a16="http://schemas.microsoft.com/office/drawing/2014/main" val="10004"/>
                  </a:ext>
                </a:extLst>
              </a:tr>
              <a:tr h="500515">
                <a:tc>
                  <a:txBody>
                    <a:bodyPr/>
                    <a:lstStyle/>
                    <a:p>
                      <a:pPr algn="ctr">
                        <a:lnSpc>
                          <a:spcPts val="1800"/>
                        </a:lnSpc>
                        <a:spcAft>
                          <a:spcPts val="0"/>
                        </a:spcAft>
                      </a:pPr>
                      <a:r>
                        <a:rPr lang="it-IT" sz="1500" b="0" dirty="0">
                          <a:solidFill>
                            <a:schemeClr val="tx1"/>
                          </a:solidFill>
                          <a:effectLst/>
                          <a:latin typeface="Arial" panose="020B0604020202020204" pitchFamily="34" charset="0"/>
                          <a:cs typeface="Arial" panose="020B0604020202020204" pitchFamily="34" charset="0"/>
                        </a:rPr>
                        <a:t>Martedì 10.05.2022</a:t>
                      </a:r>
                      <a:endParaRPr lang="it-IT" sz="15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IC Induno Olona</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tc>
                  <a:txBody>
                    <a:bodyPr/>
                    <a:lstStyle/>
                    <a:p>
                      <a:pPr algn="ctr">
                        <a:lnSpc>
                          <a:spcPts val="1800"/>
                        </a:lnSpc>
                        <a:spcAft>
                          <a:spcPts val="0"/>
                        </a:spcAft>
                        <a:tabLst>
                          <a:tab pos="1318260" algn="r"/>
                        </a:tabLst>
                      </a:pPr>
                      <a:r>
                        <a:rPr lang="it-IT" sz="1500" dirty="0">
                          <a:effectLst/>
                          <a:latin typeface="Arial" panose="020B0604020202020204" pitchFamily="34" charset="0"/>
                          <a:cs typeface="Arial" panose="020B0604020202020204" pitchFamily="34" charset="0"/>
                        </a:rPr>
                        <a:t> </a:t>
                      </a:r>
                    </a:p>
                    <a:p>
                      <a:pPr algn="ctr">
                        <a:spcAft>
                          <a:spcPts val="0"/>
                        </a:spcAft>
                      </a:pPr>
                      <a:r>
                        <a:rPr lang="it-IT" sz="1500" dirty="0">
                          <a:effectLst/>
                          <a:latin typeface="Arial" panose="020B0604020202020204" pitchFamily="34" charset="0"/>
                          <a:cs typeface="Arial" panose="020B0604020202020204" pitchFamily="34" charset="0"/>
                        </a:rPr>
                        <a:t>115</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solidFill>
                      <a:srgbClr val="CCE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5</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extLst>
                  <a:ext uri="{0D108BD9-81ED-4DB2-BD59-A6C34878D82A}">
                    <a16:rowId xmlns:a16="http://schemas.microsoft.com/office/drawing/2014/main" val="10005"/>
                  </a:ext>
                </a:extLst>
              </a:tr>
              <a:tr h="499352">
                <a:tc>
                  <a:txBody>
                    <a:bodyPr/>
                    <a:lstStyle/>
                    <a:p>
                      <a:pPr algn="ctr">
                        <a:lnSpc>
                          <a:spcPts val="1800"/>
                        </a:lnSpc>
                        <a:spcAft>
                          <a:spcPts val="0"/>
                        </a:spcAft>
                      </a:pPr>
                      <a:r>
                        <a:rPr lang="it-IT" sz="1500" b="0" dirty="0">
                          <a:solidFill>
                            <a:schemeClr val="tx1"/>
                          </a:solidFill>
                          <a:effectLst/>
                          <a:latin typeface="Arial" panose="020B0604020202020204" pitchFamily="34" charset="0"/>
                          <a:cs typeface="Arial" panose="020B0604020202020204" pitchFamily="34" charset="0"/>
                        </a:rPr>
                        <a:t>Giovedì 12.05.2022</a:t>
                      </a:r>
                      <a:endParaRPr lang="it-IT" sz="15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IC Olgiate Olona</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tc>
                  <a:txBody>
                    <a:bodyPr/>
                    <a:lstStyle/>
                    <a:p>
                      <a:pPr algn="ctr">
                        <a:lnSpc>
                          <a:spcPts val="1800"/>
                        </a:lnSpc>
                        <a:spcAft>
                          <a:spcPts val="0"/>
                        </a:spcAft>
                        <a:tabLst>
                          <a:tab pos="1318260" algn="r"/>
                        </a:tabLst>
                      </a:pPr>
                      <a:r>
                        <a:rPr lang="it-IT" sz="1500" dirty="0">
                          <a:effectLst/>
                          <a:latin typeface="Arial" panose="020B0604020202020204" pitchFamily="34" charset="0"/>
                          <a:cs typeface="Arial" panose="020B0604020202020204" pitchFamily="34" charset="0"/>
                        </a:rPr>
                        <a:t>120</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solidFill>
                      <a:srgbClr val="66C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5</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extLst>
                  <a:ext uri="{0D108BD9-81ED-4DB2-BD59-A6C34878D82A}">
                    <a16:rowId xmlns:a16="http://schemas.microsoft.com/office/drawing/2014/main" val="10006"/>
                  </a:ext>
                </a:extLst>
              </a:tr>
              <a:tr h="499352">
                <a:tc>
                  <a:txBody>
                    <a:bodyPr/>
                    <a:lstStyle/>
                    <a:p>
                      <a:pPr algn="ctr">
                        <a:lnSpc>
                          <a:spcPts val="1800"/>
                        </a:lnSpc>
                        <a:spcAft>
                          <a:spcPts val="0"/>
                        </a:spcAft>
                      </a:pPr>
                      <a:r>
                        <a:rPr lang="it-IT" sz="1500" b="0" dirty="0">
                          <a:solidFill>
                            <a:schemeClr val="tx1"/>
                          </a:solidFill>
                          <a:effectLst/>
                          <a:latin typeface="Arial" panose="020B0604020202020204" pitchFamily="34" charset="0"/>
                          <a:cs typeface="Arial" panose="020B0604020202020204" pitchFamily="34" charset="0"/>
                        </a:rPr>
                        <a:t>Martedì 17.05.2022</a:t>
                      </a:r>
                      <a:endParaRPr lang="it-IT" sz="15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IC Sesto Calende</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tc>
                  <a:txBody>
                    <a:bodyPr/>
                    <a:lstStyle/>
                    <a:p>
                      <a:pPr algn="ctr">
                        <a:lnSpc>
                          <a:spcPts val="1800"/>
                        </a:lnSpc>
                        <a:spcAft>
                          <a:spcPts val="0"/>
                        </a:spcAft>
                        <a:tabLst>
                          <a:tab pos="1318260" algn="r"/>
                        </a:tabLst>
                      </a:pPr>
                      <a:r>
                        <a:rPr lang="it-IT" sz="1500" dirty="0">
                          <a:effectLst/>
                          <a:latin typeface="Arial" panose="020B0604020202020204" pitchFamily="34" charset="0"/>
                          <a:cs typeface="Arial" panose="020B0604020202020204" pitchFamily="34" charset="0"/>
                        </a:rPr>
                        <a:t>135</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solidFill>
                      <a:srgbClr val="CCE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6</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extLst>
                  <a:ext uri="{0D108BD9-81ED-4DB2-BD59-A6C34878D82A}">
                    <a16:rowId xmlns:a16="http://schemas.microsoft.com/office/drawing/2014/main" val="10007"/>
                  </a:ext>
                </a:extLst>
              </a:tr>
              <a:tr h="499352">
                <a:tc>
                  <a:txBody>
                    <a:bodyPr/>
                    <a:lstStyle/>
                    <a:p>
                      <a:pPr algn="ctr">
                        <a:lnSpc>
                          <a:spcPts val="1800"/>
                        </a:lnSpc>
                        <a:spcAft>
                          <a:spcPts val="0"/>
                        </a:spcAft>
                      </a:pPr>
                      <a:r>
                        <a:rPr lang="it-IT" sz="1500" b="0" dirty="0">
                          <a:solidFill>
                            <a:schemeClr val="tx1"/>
                          </a:solidFill>
                          <a:effectLst/>
                          <a:latin typeface="Arial" panose="020B0604020202020204" pitchFamily="34" charset="0"/>
                          <a:cs typeface="Arial" panose="020B0604020202020204" pitchFamily="34" charset="0"/>
                        </a:rPr>
                        <a:t>Giovedì 19.05.2022</a:t>
                      </a:r>
                      <a:endParaRPr lang="it-IT" sz="15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IC Vedano Olona</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tc>
                  <a:txBody>
                    <a:bodyPr/>
                    <a:lstStyle/>
                    <a:p>
                      <a:pPr algn="ctr">
                        <a:lnSpc>
                          <a:spcPts val="1800"/>
                        </a:lnSpc>
                        <a:spcAft>
                          <a:spcPts val="0"/>
                        </a:spcAft>
                        <a:tabLst>
                          <a:tab pos="1318260" algn="r"/>
                        </a:tabLst>
                      </a:pPr>
                      <a:r>
                        <a:rPr lang="it-IT" sz="1500" dirty="0">
                          <a:effectLst/>
                          <a:latin typeface="Arial" panose="020B0604020202020204" pitchFamily="34" charset="0"/>
                          <a:cs typeface="Arial" panose="020B0604020202020204" pitchFamily="34" charset="0"/>
                        </a:rPr>
                        <a:t>85</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solidFill>
                      <a:srgbClr val="66C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5</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extLst>
                  <a:ext uri="{0D108BD9-81ED-4DB2-BD59-A6C34878D82A}">
                    <a16:rowId xmlns:a16="http://schemas.microsoft.com/office/drawing/2014/main" val="10008"/>
                  </a:ext>
                </a:extLst>
              </a:tr>
              <a:tr h="291288">
                <a:tc>
                  <a:txBody>
                    <a:bodyPr/>
                    <a:lstStyle/>
                    <a:p>
                      <a:pPr algn="ctr">
                        <a:lnSpc>
                          <a:spcPts val="1800"/>
                        </a:lnSpc>
                        <a:spcAft>
                          <a:spcPts val="0"/>
                        </a:spcAft>
                      </a:pPr>
                      <a:r>
                        <a:rPr lang="it-IT" sz="1500" b="0" dirty="0">
                          <a:solidFill>
                            <a:schemeClr val="bg1"/>
                          </a:solidFill>
                          <a:effectLst/>
                          <a:latin typeface="Arial" panose="020B0604020202020204" pitchFamily="34" charset="0"/>
                          <a:cs typeface="Arial" panose="020B0604020202020204" pitchFamily="34" charset="0"/>
                        </a:rPr>
                        <a:t>TOTALE*</a:t>
                      </a:r>
                      <a:endParaRPr lang="it-IT" sz="1500" b="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002060"/>
                    </a:solidFill>
                  </a:tcPr>
                </a:tc>
                <a:tc>
                  <a:txBody>
                    <a:bodyPr/>
                    <a:lstStyle/>
                    <a:p>
                      <a:pPr algn="ctr">
                        <a:lnSpc>
                          <a:spcPts val="1800"/>
                        </a:lnSpc>
                        <a:spcAft>
                          <a:spcPts val="0"/>
                        </a:spcAft>
                      </a:pPr>
                      <a:r>
                        <a:rPr lang="it-IT" sz="1500" dirty="0">
                          <a:solidFill>
                            <a:schemeClr val="bg1"/>
                          </a:solidFill>
                          <a:effectLst/>
                          <a:latin typeface="Arial" panose="020B0604020202020204" pitchFamily="34" charset="0"/>
                          <a:cs typeface="Arial" panose="020B0604020202020204" pitchFamily="34" charset="0"/>
                        </a:rPr>
                        <a:t> </a:t>
                      </a:r>
                      <a:endParaRPr lang="it-IT" sz="15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002060"/>
                    </a:solidFill>
                  </a:tcPr>
                </a:tc>
                <a:tc>
                  <a:txBody>
                    <a:bodyPr/>
                    <a:lstStyle/>
                    <a:p>
                      <a:pPr algn="ctr">
                        <a:lnSpc>
                          <a:spcPts val="1800"/>
                        </a:lnSpc>
                        <a:spcAft>
                          <a:spcPts val="0"/>
                        </a:spcAft>
                        <a:tabLst>
                          <a:tab pos="1318260" algn="r"/>
                        </a:tabLst>
                      </a:pPr>
                      <a:r>
                        <a:rPr lang="it-IT" sz="1500" b="1" dirty="0">
                          <a:solidFill>
                            <a:schemeClr val="bg1"/>
                          </a:solidFill>
                          <a:effectLst/>
                          <a:latin typeface="Arial" panose="020B0604020202020204" pitchFamily="34" charset="0"/>
                          <a:cs typeface="Arial" panose="020B0604020202020204" pitchFamily="34" charset="0"/>
                        </a:rPr>
                        <a:t>874</a:t>
                      </a:r>
                      <a:endParaRPr lang="it-IT" sz="1500" b="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solidFill>
                      <a:srgbClr val="002060"/>
                    </a:solidFill>
                  </a:tcPr>
                </a:tc>
                <a:tc>
                  <a:txBody>
                    <a:bodyPr/>
                    <a:lstStyle/>
                    <a:p>
                      <a:pPr algn="ctr">
                        <a:lnSpc>
                          <a:spcPts val="1800"/>
                        </a:lnSpc>
                        <a:spcAft>
                          <a:spcPts val="0"/>
                        </a:spcAft>
                      </a:pPr>
                      <a:r>
                        <a:rPr lang="it-IT" sz="1500" b="1" dirty="0">
                          <a:solidFill>
                            <a:schemeClr val="bg1"/>
                          </a:solidFill>
                          <a:effectLst/>
                          <a:latin typeface="Arial" panose="020B0604020202020204" pitchFamily="34" charset="0"/>
                          <a:cs typeface="Arial" panose="020B0604020202020204" pitchFamily="34" charset="0"/>
                        </a:rPr>
                        <a:t>40</a:t>
                      </a:r>
                      <a:endParaRPr lang="it-IT" sz="1500" b="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002060"/>
                    </a:solidFill>
                  </a:tcPr>
                </a:tc>
                <a:extLst>
                  <a:ext uri="{0D108BD9-81ED-4DB2-BD59-A6C34878D82A}">
                    <a16:rowId xmlns:a16="http://schemas.microsoft.com/office/drawing/2014/main" val="10009"/>
                  </a:ext>
                </a:extLst>
              </a:tr>
            </a:tbl>
          </a:graphicData>
        </a:graphic>
      </p:graphicFrame>
      <p:sp>
        <p:nvSpPr>
          <p:cNvPr id="4" name="CasellaDiTesto 3"/>
          <p:cNvSpPr txBox="1"/>
          <p:nvPr/>
        </p:nvSpPr>
        <p:spPr>
          <a:xfrm>
            <a:off x="837399" y="6538584"/>
            <a:ext cx="10029524" cy="307777"/>
          </a:xfrm>
          <a:prstGeom prst="rect">
            <a:avLst/>
          </a:prstGeom>
          <a:noFill/>
        </p:spPr>
        <p:txBody>
          <a:bodyPr wrap="square" rtlCol="0">
            <a:spAutoFit/>
          </a:bodyPr>
          <a:lstStyle/>
          <a:p>
            <a:r>
              <a:rPr lang="it-IT" sz="1400" i="1" dirty="0">
                <a:latin typeface="Arial" panose="020B0604020202020204" pitchFamily="34" charset="0"/>
                <a:cs typeface="Arial" panose="020B0604020202020204" pitchFamily="34" charset="0"/>
              </a:rPr>
              <a:t>* Questi dati si vanno ad aggiungere ai 1.202 studenti di terza media (54 classi) dell’Autunno 2021</a:t>
            </a:r>
          </a:p>
        </p:txBody>
      </p:sp>
    </p:spTree>
    <p:extLst>
      <p:ext uri="{BB962C8B-B14F-4D97-AF65-F5344CB8AC3E}">
        <p14:creationId xmlns:p14="http://schemas.microsoft.com/office/powerpoint/2010/main" val="7595465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0FFEDC7-E70D-4FA9-95FF-4A7862C7A6A4}"/>
              </a:ext>
            </a:extLst>
          </p:cNvPr>
          <p:cNvSpPr>
            <a:spLocks noGrp="1"/>
          </p:cNvSpPr>
          <p:nvPr>
            <p:ph type="title"/>
          </p:nvPr>
        </p:nvSpPr>
        <p:spPr>
          <a:xfrm>
            <a:off x="0" y="0"/>
            <a:ext cx="12192000" cy="1443789"/>
          </a:xfrm>
          <a:blipFill>
            <a:blip r:embed="rId2"/>
            <a:tile tx="0" ty="0" sx="100000" sy="100000" flip="none" algn="tl"/>
          </a:blipFill>
        </p:spPr>
        <p:txBody>
          <a:bodyPr>
            <a:normAutofit fontScale="90000"/>
          </a:bodyPr>
          <a:lstStyle/>
          <a:p>
            <a:pPr algn="ctr"/>
            <a:r>
              <a:rPr lang="it-IT" sz="4000" dirty="0">
                <a:solidFill>
                  <a:schemeClr val="accent5">
                    <a:lumMod val="75000"/>
                  </a:schemeClr>
                </a:solidFill>
                <a:latin typeface="Arial" panose="020B0604020202020204" pitchFamily="34" charset="0"/>
                <a:cs typeface="Arial" panose="020B0604020202020204" pitchFamily="34" charset="0"/>
              </a:rPr>
              <a:t>«Roadshow Salone dei Mestieri </a:t>
            </a:r>
            <a:r>
              <a:rPr lang="it-IT" sz="4000" dirty="0" err="1">
                <a:solidFill>
                  <a:schemeClr val="accent5">
                    <a:lumMod val="75000"/>
                  </a:schemeClr>
                </a:solidFill>
                <a:latin typeface="Arial" panose="020B0604020202020204" pitchFamily="34" charset="0"/>
                <a:cs typeface="Arial" panose="020B0604020202020204" pitchFamily="34" charset="0"/>
              </a:rPr>
              <a:t>a.s.</a:t>
            </a:r>
            <a:r>
              <a:rPr lang="it-IT" sz="4000" dirty="0">
                <a:solidFill>
                  <a:schemeClr val="accent5">
                    <a:lumMod val="75000"/>
                  </a:schemeClr>
                </a:solidFill>
                <a:latin typeface="Arial" panose="020B0604020202020204" pitchFamily="34" charset="0"/>
                <a:cs typeface="Arial" panose="020B0604020202020204" pitchFamily="34" charset="0"/>
              </a:rPr>
              <a:t> 2022-23»</a:t>
            </a:r>
            <a:br>
              <a:rPr lang="it-IT" sz="4000" dirty="0">
                <a:solidFill>
                  <a:schemeClr val="accent5">
                    <a:lumMod val="75000"/>
                  </a:schemeClr>
                </a:solidFill>
                <a:latin typeface="Arial" panose="020B0604020202020204" pitchFamily="34" charset="0"/>
                <a:cs typeface="Arial" panose="020B0604020202020204" pitchFamily="34" charset="0"/>
              </a:rPr>
            </a:br>
            <a:r>
              <a:rPr lang="it-IT" sz="2000" dirty="0">
                <a:solidFill>
                  <a:schemeClr val="accent5">
                    <a:lumMod val="75000"/>
                  </a:schemeClr>
                </a:solidFill>
                <a:latin typeface="Arial" panose="020B0604020202020204" pitchFamily="34" charset="0"/>
                <a:cs typeface="Arial" panose="020B0604020202020204" pitchFamily="34" charset="0"/>
              </a:rPr>
              <a:t>nelle classi terze delle scuole secondarie di primo grado, </a:t>
            </a:r>
            <a:br>
              <a:rPr lang="it-IT" sz="2000" dirty="0">
                <a:solidFill>
                  <a:schemeClr val="accent5">
                    <a:lumMod val="75000"/>
                  </a:schemeClr>
                </a:solidFill>
                <a:latin typeface="Arial" panose="020B0604020202020204" pitchFamily="34" charset="0"/>
                <a:cs typeface="Arial" panose="020B0604020202020204" pitchFamily="34" charset="0"/>
              </a:rPr>
            </a:br>
            <a:r>
              <a:rPr lang="it-IT" sz="2000" dirty="0">
                <a:solidFill>
                  <a:schemeClr val="accent5">
                    <a:lumMod val="75000"/>
                  </a:schemeClr>
                </a:solidFill>
                <a:latin typeface="Arial" panose="020B0604020202020204" pitchFamily="34" charset="0"/>
                <a:cs typeface="Arial" panose="020B0604020202020204" pitchFamily="34" charset="0"/>
              </a:rPr>
              <a:t>con approfondimenti sulle competenze, sull’economia del territorio, sulla situazione lavorativa e sui percorsi scolastici</a:t>
            </a:r>
            <a:endParaRPr lang="it-IT" sz="2000" dirty="0">
              <a:effectLst/>
              <a:latin typeface="Arial" panose="020B0604020202020204" pitchFamily="34" charset="0"/>
              <a:ea typeface="Calibri" panose="020F0502020204030204" pitchFamily="34" charset="0"/>
              <a:cs typeface="Arial" panose="020B0604020202020204" pitchFamily="34" charset="0"/>
            </a:endParaRPr>
          </a:p>
        </p:txBody>
      </p:sp>
      <p:graphicFrame>
        <p:nvGraphicFramePr>
          <p:cNvPr id="3" name="Tabella 2"/>
          <p:cNvGraphicFramePr>
            <a:graphicFrameLocks noGrp="1" noChangeAspect="1"/>
          </p:cNvGraphicFramePr>
          <p:nvPr>
            <p:extLst>
              <p:ext uri="{D42A27DB-BD31-4B8C-83A1-F6EECF244321}">
                <p14:modId xmlns:p14="http://schemas.microsoft.com/office/powerpoint/2010/main" val="3022586686"/>
              </p:ext>
            </p:extLst>
          </p:nvPr>
        </p:nvGraphicFramePr>
        <p:xfrm>
          <a:off x="827773" y="1491925"/>
          <a:ext cx="9985636" cy="4950819"/>
        </p:xfrm>
        <a:graphic>
          <a:graphicData uri="http://schemas.openxmlformats.org/drawingml/2006/table">
            <a:tbl>
              <a:tblPr firstRow="1" firstCol="1" bandRow="1">
                <a:tableStyleId>{5C22544A-7EE6-4342-B048-85BDC9FD1C3A}</a:tableStyleId>
              </a:tblPr>
              <a:tblGrid>
                <a:gridCol w="2413942">
                  <a:extLst>
                    <a:ext uri="{9D8B030D-6E8A-4147-A177-3AD203B41FA5}">
                      <a16:colId xmlns:a16="http://schemas.microsoft.com/office/drawing/2014/main" val="20000"/>
                    </a:ext>
                  </a:extLst>
                </a:gridCol>
                <a:gridCol w="3272520">
                  <a:extLst>
                    <a:ext uri="{9D8B030D-6E8A-4147-A177-3AD203B41FA5}">
                      <a16:colId xmlns:a16="http://schemas.microsoft.com/office/drawing/2014/main" val="20001"/>
                    </a:ext>
                  </a:extLst>
                </a:gridCol>
                <a:gridCol w="2370407">
                  <a:extLst>
                    <a:ext uri="{9D8B030D-6E8A-4147-A177-3AD203B41FA5}">
                      <a16:colId xmlns:a16="http://schemas.microsoft.com/office/drawing/2014/main" val="20002"/>
                    </a:ext>
                  </a:extLst>
                </a:gridCol>
                <a:gridCol w="1928767">
                  <a:extLst>
                    <a:ext uri="{9D8B030D-6E8A-4147-A177-3AD203B41FA5}">
                      <a16:colId xmlns:a16="http://schemas.microsoft.com/office/drawing/2014/main" val="20003"/>
                    </a:ext>
                  </a:extLst>
                </a:gridCol>
              </a:tblGrid>
              <a:tr h="761780">
                <a:tc>
                  <a:txBody>
                    <a:bodyPr/>
                    <a:lstStyle/>
                    <a:p>
                      <a:pPr algn="ctr">
                        <a:lnSpc>
                          <a:spcPts val="1800"/>
                        </a:lnSpc>
                        <a:spcAft>
                          <a:spcPts val="0"/>
                        </a:spcAft>
                      </a:pPr>
                      <a:endParaRPr lang="it-IT" sz="1500" dirty="0">
                        <a:effectLst/>
                        <a:latin typeface="Arial" panose="020B0604020202020204" pitchFamily="34" charset="0"/>
                        <a:cs typeface="Arial" panose="020B0604020202020204" pitchFamily="34" charset="0"/>
                      </a:endParaRPr>
                    </a:p>
                    <a:p>
                      <a:pPr algn="ctr">
                        <a:lnSpc>
                          <a:spcPts val="1800"/>
                        </a:lnSpc>
                        <a:spcAft>
                          <a:spcPts val="0"/>
                        </a:spcAft>
                      </a:pPr>
                      <a:r>
                        <a:rPr lang="it-IT" sz="1500" dirty="0">
                          <a:effectLst/>
                          <a:latin typeface="Arial" panose="020B0604020202020204" pitchFamily="34" charset="0"/>
                          <a:cs typeface="Arial" panose="020B0604020202020204" pitchFamily="34" charset="0"/>
                        </a:rPr>
                        <a:t>DATA</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solidFill>
                      <a:srgbClr val="002060"/>
                    </a:solidFill>
                  </a:tcPr>
                </a:tc>
                <a:tc>
                  <a:txBody>
                    <a:bodyPr/>
                    <a:lstStyle/>
                    <a:p>
                      <a:pPr algn="ctr">
                        <a:lnSpc>
                          <a:spcPts val="1800"/>
                        </a:lnSpc>
                        <a:spcAft>
                          <a:spcPts val="0"/>
                        </a:spcAft>
                      </a:pPr>
                      <a:endParaRPr lang="it-IT" sz="1500" dirty="0">
                        <a:effectLst/>
                        <a:latin typeface="Arial" panose="020B0604020202020204" pitchFamily="34" charset="0"/>
                        <a:cs typeface="Arial" panose="020B0604020202020204" pitchFamily="34" charset="0"/>
                      </a:endParaRPr>
                    </a:p>
                    <a:p>
                      <a:pPr algn="ctr">
                        <a:lnSpc>
                          <a:spcPts val="1800"/>
                        </a:lnSpc>
                        <a:spcAft>
                          <a:spcPts val="0"/>
                        </a:spcAft>
                      </a:pPr>
                      <a:r>
                        <a:rPr lang="it-IT" sz="1500" dirty="0">
                          <a:effectLst/>
                          <a:latin typeface="Arial" panose="020B0604020202020204" pitchFamily="34" charset="0"/>
                          <a:cs typeface="Arial" panose="020B0604020202020204" pitchFamily="34" charset="0"/>
                        </a:rPr>
                        <a:t>ISTITUTO </a:t>
                      </a:r>
                    </a:p>
                    <a:p>
                      <a:pPr algn="ctr">
                        <a:lnSpc>
                          <a:spcPts val="1800"/>
                        </a:lnSpc>
                        <a:spcAft>
                          <a:spcPts val="0"/>
                        </a:spcAft>
                      </a:pPr>
                      <a:r>
                        <a:rPr lang="it-IT" sz="1500" dirty="0">
                          <a:effectLst/>
                          <a:latin typeface="Arial" panose="020B0604020202020204" pitchFamily="34" charset="0"/>
                          <a:cs typeface="Arial" panose="020B0604020202020204" pitchFamily="34" charset="0"/>
                        </a:rPr>
                        <a:t>COMPRENSIVO</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solidFill>
                      <a:srgbClr val="002060"/>
                    </a:solidFill>
                  </a:tcPr>
                </a:tc>
                <a:tc>
                  <a:txBody>
                    <a:bodyPr/>
                    <a:lstStyle/>
                    <a:p>
                      <a:pPr algn="ctr">
                        <a:lnSpc>
                          <a:spcPts val="1800"/>
                        </a:lnSpc>
                        <a:spcAft>
                          <a:spcPts val="0"/>
                        </a:spcAft>
                      </a:pPr>
                      <a:endParaRPr lang="it-IT" sz="1500" dirty="0">
                        <a:effectLst/>
                        <a:latin typeface="Arial" panose="020B0604020202020204" pitchFamily="34" charset="0"/>
                        <a:cs typeface="Arial" panose="020B0604020202020204" pitchFamily="34" charset="0"/>
                      </a:endParaRPr>
                    </a:p>
                    <a:p>
                      <a:pPr algn="ctr">
                        <a:lnSpc>
                          <a:spcPts val="1800"/>
                        </a:lnSpc>
                        <a:spcAft>
                          <a:spcPts val="0"/>
                        </a:spcAft>
                      </a:pPr>
                      <a:r>
                        <a:rPr lang="it-IT" sz="1500" dirty="0">
                          <a:effectLst/>
                          <a:latin typeface="Arial" panose="020B0604020202020204" pitchFamily="34" charset="0"/>
                          <a:cs typeface="Arial" panose="020B0604020202020204" pitchFamily="34" charset="0"/>
                        </a:rPr>
                        <a:t>N. STUDENTI</a:t>
                      </a:r>
                    </a:p>
                    <a:p>
                      <a:pPr algn="ctr">
                        <a:lnSpc>
                          <a:spcPts val="1800"/>
                        </a:lnSpc>
                        <a:spcAft>
                          <a:spcPts val="0"/>
                        </a:spcAft>
                      </a:pPr>
                      <a:r>
                        <a:rPr lang="it-IT" sz="1500" dirty="0">
                          <a:effectLst/>
                          <a:latin typeface="Arial" panose="020B0604020202020204" pitchFamily="34" charset="0"/>
                          <a:cs typeface="Arial" panose="020B0604020202020204" pitchFamily="34" charset="0"/>
                        </a:rPr>
                        <a:t>CLASSE II^</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solidFill>
                      <a:srgbClr val="002060"/>
                    </a:solidFill>
                  </a:tcPr>
                </a:tc>
                <a:tc>
                  <a:txBody>
                    <a:bodyPr/>
                    <a:lstStyle/>
                    <a:p>
                      <a:pPr algn="ctr">
                        <a:lnSpc>
                          <a:spcPts val="1800"/>
                        </a:lnSpc>
                        <a:spcAft>
                          <a:spcPts val="0"/>
                        </a:spcAft>
                      </a:pPr>
                      <a:endParaRPr lang="it-IT" sz="1500" dirty="0">
                        <a:effectLst/>
                        <a:latin typeface="Arial" panose="020B0604020202020204" pitchFamily="34" charset="0"/>
                        <a:cs typeface="Arial" panose="020B0604020202020204" pitchFamily="34" charset="0"/>
                      </a:endParaRPr>
                    </a:p>
                    <a:p>
                      <a:pPr algn="ctr">
                        <a:lnSpc>
                          <a:spcPts val="1800"/>
                        </a:lnSpc>
                        <a:spcAft>
                          <a:spcPts val="0"/>
                        </a:spcAft>
                      </a:pPr>
                      <a:r>
                        <a:rPr lang="it-IT" sz="1500" dirty="0">
                          <a:effectLst/>
                          <a:latin typeface="Arial" panose="020B0604020202020204" pitchFamily="34" charset="0"/>
                          <a:cs typeface="Arial" panose="020B0604020202020204" pitchFamily="34" charset="0"/>
                        </a:rPr>
                        <a:t>N. </a:t>
                      </a:r>
                    </a:p>
                    <a:p>
                      <a:pPr algn="ctr">
                        <a:lnSpc>
                          <a:spcPts val="1800"/>
                        </a:lnSpc>
                        <a:spcAft>
                          <a:spcPts val="0"/>
                        </a:spcAft>
                      </a:pPr>
                      <a:r>
                        <a:rPr lang="it-IT" sz="1500" dirty="0">
                          <a:effectLst/>
                          <a:latin typeface="Arial" panose="020B0604020202020204" pitchFamily="34" charset="0"/>
                          <a:cs typeface="Arial" panose="020B0604020202020204" pitchFamily="34" charset="0"/>
                        </a:rPr>
                        <a:t>CLASSI</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solidFill>
                      <a:srgbClr val="002060"/>
                    </a:solidFill>
                  </a:tcPr>
                </a:tc>
                <a:extLst>
                  <a:ext uri="{0D108BD9-81ED-4DB2-BD59-A6C34878D82A}">
                    <a16:rowId xmlns:a16="http://schemas.microsoft.com/office/drawing/2014/main" val="10000"/>
                  </a:ext>
                </a:extLst>
              </a:tr>
              <a:tr h="487911">
                <a:tc>
                  <a:txBody>
                    <a:bodyPr/>
                    <a:lstStyle/>
                    <a:p>
                      <a:pPr algn="ctr">
                        <a:lnSpc>
                          <a:spcPts val="1800"/>
                        </a:lnSpc>
                        <a:spcAft>
                          <a:spcPts val="0"/>
                        </a:spcAft>
                      </a:pPr>
                      <a:r>
                        <a:rPr lang="it-IT" sz="1500" b="0" dirty="0">
                          <a:solidFill>
                            <a:schemeClr val="tx1"/>
                          </a:solidFill>
                          <a:effectLst/>
                          <a:latin typeface="Arial" panose="020B0604020202020204" pitchFamily="34" charset="0"/>
                          <a:cs typeface="Arial" panose="020B0604020202020204" pitchFamily="34" charset="0"/>
                        </a:rPr>
                        <a:t>Mercoledì 12.10.2022</a:t>
                      </a:r>
                      <a:endParaRPr lang="it-IT" sz="15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tc>
                  <a:txBody>
                    <a:bodyPr/>
                    <a:lstStyle/>
                    <a:p>
                      <a:pPr algn="ctr">
                        <a:lnSpc>
                          <a:spcPts val="1800"/>
                        </a:lnSpc>
                        <a:spcAft>
                          <a:spcPts val="0"/>
                        </a:spcAft>
                        <a:tabLst>
                          <a:tab pos="685800" algn="l"/>
                        </a:tabLst>
                      </a:pPr>
                      <a:r>
                        <a:rPr lang="it-IT" sz="1500" dirty="0">
                          <a:solidFill>
                            <a:schemeClr val="tx1"/>
                          </a:solidFill>
                          <a:effectLst/>
                          <a:latin typeface="Arial" panose="020B0604020202020204" pitchFamily="34" charset="0"/>
                          <a:cs typeface="Arial" panose="020B0604020202020204" pitchFamily="34" charset="0"/>
                        </a:rPr>
                        <a:t>IC Ponti Gallarate</a:t>
                      </a:r>
                      <a:endParaRPr lang="it-IT" sz="15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tc>
                  <a:txBody>
                    <a:bodyPr/>
                    <a:lstStyle/>
                    <a:p>
                      <a:pPr algn="ctr">
                        <a:lnSpc>
                          <a:spcPts val="1800"/>
                        </a:lnSpc>
                        <a:spcAft>
                          <a:spcPts val="0"/>
                        </a:spcAft>
                        <a:tabLst>
                          <a:tab pos="1318260" algn="r"/>
                        </a:tabLst>
                      </a:pPr>
                      <a:r>
                        <a:rPr lang="it-IT" sz="1500" dirty="0">
                          <a:solidFill>
                            <a:schemeClr val="tx1"/>
                          </a:solidFill>
                          <a:effectLst/>
                          <a:latin typeface="Arial" panose="020B0604020202020204" pitchFamily="34" charset="0"/>
                          <a:cs typeface="Arial" panose="020B0604020202020204" pitchFamily="34" charset="0"/>
                        </a:rPr>
                        <a:t>151</a:t>
                      </a:r>
                      <a:endParaRPr lang="it-IT" sz="15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solidFill>
                      <a:srgbClr val="CCECFF"/>
                    </a:solidFill>
                  </a:tcPr>
                </a:tc>
                <a:tc>
                  <a:txBody>
                    <a:bodyPr/>
                    <a:lstStyle/>
                    <a:p>
                      <a:pPr algn="ctr">
                        <a:lnSpc>
                          <a:spcPts val="1800"/>
                        </a:lnSpc>
                        <a:spcAft>
                          <a:spcPts val="0"/>
                        </a:spcAft>
                      </a:pPr>
                      <a:r>
                        <a:rPr lang="it-IT" sz="1500" dirty="0">
                          <a:solidFill>
                            <a:schemeClr val="tx1"/>
                          </a:solidFill>
                          <a:effectLst/>
                          <a:latin typeface="Arial" panose="020B0604020202020204" pitchFamily="34" charset="0"/>
                          <a:cs typeface="Arial" panose="020B0604020202020204" pitchFamily="34" charset="0"/>
                        </a:rPr>
                        <a:t>6</a:t>
                      </a:r>
                      <a:endParaRPr lang="it-IT" sz="15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extLst>
                  <a:ext uri="{0D108BD9-81ED-4DB2-BD59-A6C34878D82A}">
                    <a16:rowId xmlns:a16="http://schemas.microsoft.com/office/drawing/2014/main" val="10001"/>
                  </a:ext>
                </a:extLst>
              </a:tr>
              <a:tr h="487911">
                <a:tc>
                  <a:txBody>
                    <a:bodyPr/>
                    <a:lstStyle/>
                    <a:p>
                      <a:pPr algn="ctr">
                        <a:lnSpc>
                          <a:spcPts val="1800"/>
                        </a:lnSpc>
                        <a:spcAft>
                          <a:spcPts val="0"/>
                        </a:spcAft>
                        <a:tabLst>
                          <a:tab pos="1143000" algn="l"/>
                        </a:tabLst>
                      </a:pPr>
                      <a:r>
                        <a:rPr lang="it-IT" sz="1500" b="0" dirty="0">
                          <a:solidFill>
                            <a:schemeClr val="tx1"/>
                          </a:solidFill>
                          <a:effectLst/>
                          <a:latin typeface="Arial" panose="020B0604020202020204" pitchFamily="34" charset="0"/>
                          <a:cs typeface="Arial" panose="020B0604020202020204" pitchFamily="34" charset="0"/>
                        </a:rPr>
                        <a:t>Giovedì 13.10.2022</a:t>
                      </a:r>
                      <a:endParaRPr lang="it-IT" sz="15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IC Tommaseo Busto Arsizio</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tc>
                  <a:txBody>
                    <a:bodyPr/>
                    <a:lstStyle/>
                    <a:p>
                      <a:pPr algn="ctr">
                        <a:lnSpc>
                          <a:spcPts val="1800"/>
                        </a:lnSpc>
                        <a:spcAft>
                          <a:spcPts val="0"/>
                        </a:spcAft>
                        <a:tabLst>
                          <a:tab pos="1318260" algn="r"/>
                        </a:tabLst>
                      </a:pPr>
                      <a:r>
                        <a:rPr lang="it-IT" sz="1500" dirty="0">
                          <a:effectLst/>
                          <a:latin typeface="Arial" panose="020B0604020202020204" pitchFamily="34" charset="0"/>
                          <a:ea typeface="Calibri" panose="020F0502020204030204" pitchFamily="34" charset="0"/>
                          <a:cs typeface="Arial" panose="020B0604020202020204" pitchFamily="34" charset="0"/>
                        </a:rPr>
                        <a:t>110</a:t>
                      </a:r>
                    </a:p>
                  </a:txBody>
                  <a:tcPr marL="0" marR="0" marT="0" marB="0" anchor="ctr">
                    <a:solidFill>
                      <a:srgbClr val="66C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5</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extLst>
                  <a:ext uri="{0D108BD9-81ED-4DB2-BD59-A6C34878D82A}">
                    <a16:rowId xmlns:a16="http://schemas.microsoft.com/office/drawing/2014/main" val="10002"/>
                  </a:ext>
                </a:extLst>
              </a:tr>
              <a:tr h="487911">
                <a:tc>
                  <a:txBody>
                    <a:bodyPr/>
                    <a:lstStyle/>
                    <a:p>
                      <a:pPr algn="ctr">
                        <a:lnSpc>
                          <a:spcPts val="1800"/>
                        </a:lnSpc>
                        <a:spcAft>
                          <a:spcPts val="0"/>
                        </a:spcAft>
                      </a:pPr>
                      <a:r>
                        <a:rPr lang="it-IT" sz="1500" b="0" dirty="0">
                          <a:solidFill>
                            <a:schemeClr val="tx1"/>
                          </a:solidFill>
                          <a:effectLst/>
                          <a:latin typeface="Arial" panose="020B0604020202020204" pitchFamily="34" charset="0"/>
                          <a:cs typeface="Arial" panose="020B0604020202020204" pitchFamily="34" charset="0"/>
                        </a:rPr>
                        <a:t>Mercoledì 19.10.2022</a:t>
                      </a:r>
                    </a:p>
                  </a:txBody>
                  <a:tcPr marL="50175" marR="50175" marT="0" marB="0" anchor="ctr">
                    <a:solidFill>
                      <a:srgbClr val="CCE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IC Angera </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tc>
                  <a:txBody>
                    <a:bodyPr/>
                    <a:lstStyle/>
                    <a:p>
                      <a:pPr algn="ctr">
                        <a:lnSpc>
                          <a:spcPts val="1800"/>
                        </a:lnSpc>
                        <a:spcAft>
                          <a:spcPts val="0"/>
                        </a:spcAft>
                        <a:tabLst>
                          <a:tab pos="1318260" algn="r"/>
                        </a:tabLst>
                      </a:pPr>
                      <a:r>
                        <a:rPr lang="it-IT" sz="1500" dirty="0">
                          <a:effectLst/>
                          <a:latin typeface="Arial" panose="020B0604020202020204" pitchFamily="34" charset="0"/>
                          <a:ea typeface="Calibri" panose="020F0502020204030204" pitchFamily="34" charset="0"/>
                          <a:cs typeface="Arial" panose="020B0604020202020204" pitchFamily="34" charset="0"/>
                        </a:rPr>
                        <a:t>150</a:t>
                      </a:r>
                    </a:p>
                  </a:txBody>
                  <a:tcPr marL="0" marR="0" marT="0" marB="0" anchor="ctr">
                    <a:solidFill>
                      <a:srgbClr val="CCECFF"/>
                    </a:solidFill>
                  </a:tcPr>
                </a:tc>
                <a:tc>
                  <a:txBody>
                    <a:bodyPr/>
                    <a:lstStyle/>
                    <a:p>
                      <a:pPr algn="ctr">
                        <a:lnSpc>
                          <a:spcPts val="1800"/>
                        </a:lnSpc>
                        <a:spcAft>
                          <a:spcPts val="0"/>
                        </a:spcAft>
                      </a:pPr>
                      <a:r>
                        <a:rPr lang="it-IT" sz="1500" dirty="0">
                          <a:effectLst/>
                          <a:latin typeface="Arial" panose="020B0604020202020204" pitchFamily="34" charset="0"/>
                          <a:ea typeface="Calibri" panose="020F0502020204030204" pitchFamily="34" charset="0"/>
                          <a:cs typeface="Arial" panose="020B0604020202020204" pitchFamily="34" charset="0"/>
                        </a:rPr>
                        <a:t>5</a:t>
                      </a:r>
                    </a:p>
                  </a:txBody>
                  <a:tcPr marL="50175" marR="50175" marT="0" marB="0" anchor="ctr">
                    <a:solidFill>
                      <a:srgbClr val="CCECFF"/>
                    </a:solidFill>
                  </a:tcPr>
                </a:tc>
                <a:extLst>
                  <a:ext uri="{0D108BD9-81ED-4DB2-BD59-A6C34878D82A}">
                    <a16:rowId xmlns:a16="http://schemas.microsoft.com/office/drawing/2014/main" val="10003"/>
                  </a:ext>
                </a:extLst>
              </a:tr>
              <a:tr h="487911">
                <a:tc>
                  <a:txBody>
                    <a:bodyPr/>
                    <a:lstStyle/>
                    <a:p>
                      <a:pPr algn="ctr">
                        <a:lnSpc>
                          <a:spcPts val="1800"/>
                        </a:lnSpc>
                        <a:spcAft>
                          <a:spcPts val="0"/>
                        </a:spcAft>
                      </a:pPr>
                      <a:r>
                        <a:rPr lang="it-IT" sz="1500" b="0" dirty="0">
                          <a:solidFill>
                            <a:schemeClr val="tx1"/>
                          </a:solidFill>
                          <a:effectLst/>
                          <a:latin typeface="Arial" panose="020B0604020202020204" pitchFamily="34" charset="0"/>
                          <a:cs typeface="Arial" panose="020B0604020202020204" pitchFamily="34" charset="0"/>
                        </a:rPr>
                        <a:t>Giovedì 20.10.2022</a:t>
                      </a:r>
                      <a:endParaRPr lang="it-IT" sz="15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IC Bisuschio</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tc>
                  <a:txBody>
                    <a:bodyPr/>
                    <a:lstStyle/>
                    <a:p>
                      <a:pPr algn="ctr">
                        <a:lnSpc>
                          <a:spcPts val="1800"/>
                        </a:lnSpc>
                        <a:spcAft>
                          <a:spcPts val="0"/>
                        </a:spcAft>
                        <a:tabLst>
                          <a:tab pos="1318260" algn="r"/>
                        </a:tabLst>
                      </a:pPr>
                      <a:r>
                        <a:rPr lang="it-IT" sz="1500" dirty="0">
                          <a:effectLst/>
                          <a:latin typeface="Arial" panose="020B0604020202020204" pitchFamily="34" charset="0"/>
                          <a:cs typeface="Arial" panose="020B0604020202020204" pitchFamily="34" charset="0"/>
                        </a:rPr>
                        <a:t>100</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solidFill>
                      <a:srgbClr val="66C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4</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extLst>
                  <a:ext uri="{0D108BD9-81ED-4DB2-BD59-A6C34878D82A}">
                    <a16:rowId xmlns:a16="http://schemas.microsoft.com/office/drawing/2014/main" val="10004"/>
                  </a:ext>
                </a:extLst>
              </a:tr>
              <a:tr h="489048">
                <a:tc>
                  <a:txBody>
                    <a:bodyPr/>
                    <a:lstStyle/>
                    <a:p>
                      <a:pPr algn="ctr">
                        <a:lnSpc>
                          <a:spcPts val="1800"/>
                        </a:lnSpc>
                        <a:spcAft>
                          <a:spcPts val="0"/>
                        </a:spcAft>
                      </a:pPr>
                      <a:r>
                        <a:rPr lang="it-IT" sz="1500" b="0" dirty="0">
                          <a:solidFill>
                            <a:schemeClr val="tx1"/>
                          </a:solidFill>
                          <a:effectLst/>
                          <a:latin typeface="Arial" panose="020B0604020202020204" pitchFamily="34" charset="0"/>
                          <a:cs typeface="Arial" panose="020B0604020202020204" pitchFamily="34" charset="0"/>
                        </a:rPr>
                        <a:t>Mercoledì 20.10.2022</a:t>
                      </a:r>
                    </a:p>
                  </a:txBody>
                  <a:tcPr marL="50175" marR="50175" marT="0" marB="0" anchor="ctr">
                    <a:solidFill>
                      <a:srgbClr val="CCE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IC Mornago</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tc>
                  <a:txBody>
                    <a:bodyPr/>
                    <a:lstStyle/>
                    <a:p>
                      <a:pPr algn="ctr">
                        <a:lnSpc>
                          <a:spcPts val="1800"/>
                        </a:lnSpc>
                        <a:spcAft>
                          <a:spcPts val="0"/>
                        </a:spcAft>
                        <a:tabLst>
                          <a:tab pos="1318260" algn="r"/>
                        </a:tabLst>
                      </a:pPr>
                      <a:r>
                        <a:rPr lang="it-IT" sz="1500" dirty="0">
                          <a:effectLst/>
                          <a:latin typeface="Arial" panose="020B0604020202020204" pitchFamily="34" charset="0"/>
                          <a:cs typeface="Arial" panose="020B0604020202020204" pitchFamily="34" charset="0"/>
                        </a:rPr>
                        <a:t> </a:t>
                      </a:r>
                    </a:p>
                    <a:p>
                      <a:pPr algn="ctr">
                        <a:spcAft>
                          <a:spcPts val="0"/>
                        </a:spcAft>
                      </a:pPr>
                      <a:r>
                        <a:rPr lang="it-IT" sz="1500" dirty="0">
                          <a:effectLst/>
                          <a:latin typeface="Arial" panose="020B0604020202020204" pitchFamily="34" charset="0"/>
                          <a:cs typeface="Arial" panose="020B0604020202020204" pitchFamily="34" charset="0"/>
                        </a:rPr>
                        <a:t>145</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solidFill>
                      <a:srgbClr val="CCE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6</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extLst>
                  <a:ext uri="{0D108BD9-81ED-4DB2-BD59-A6C34878D82A}">
                    <a16:rowId xmlns:a16="http://schemas.microsoft.com/office/drawing/2014/main" val="10005"/>
                  </a:ext>
                </a:extLst>
              </a:tr>
              <a:tr h="487911">
                <a:tc>
                  <a:txBody>
                    <a:bodyPr/>
                    <a:lstStyle/>
                    <a:p>
                      <a:pPr algn="ctr">
                        <a:lnSpc>
                          <a:spcPts val="1800"/>
                        </a:lnSpc>
                        <a:spcAft>
                          <a:spcPts val="0"/>
                        </a:spcAft>
                      </a:pPr>
                      <a:r>
                        <a:rPr lang="it-IT" sz="1500" b="0" dirty="0">
                          <a:solidFill>
                            <a:schemeClr val="tx1"/>
                          </a:solidFill>
                          <a:effectLst/>
                          <a:latin typeface="Arial" panose="020B0604020202020204" pitchFamily="34" charset="0"/>
                          <a:cs typeface="Arial" panose="020B0604020202020204" pitchFamily="34" charset="0"/>
                        </a:rPr>
                        <a:t>Giovedì 27.10.2022</a:t>
                      </a:r>
                      <a:endParaRPr lang="it-IT" sz="15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IC Laveno Mombello</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tc>
                  <a:txBody>
                    <a:bodyPr/>
                    <a:lstStyle/>
                    <a:p>
                      <a:pPr algn="ctr">
                        <a:lnSpc>
                          <a:spcPts val="1800"/>
                        </a:lnSpc>
                        <a:spcAft>
                          <a:spcPts val="0"/>
                        </a:spcAft>
                        <a:tabLst>
                          <a:tab pos="1318260" algn="r"/>
                        </a:tabLst>
                      </a:pPr>
                      <a:r>
                        <a:rPr lang="it-IT" sz="1500" dirty="0">
                          <a:effectLst/>
                          <a:latin typeface="Arial" panose="020B0604020202020204" pitchFamily="34" charset="0"/>
                          <a:cs typeface="Arial" panose="020B0604020202020204" pitchFamily="34" charset="0"/>
                        </a:rPr>
                        <a:t>80</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solidFill>
                      <a:srgbClr val="66C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4</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extLst>
                  <a:ext uri="{0D108BD9-81ED-4DB2-BD59-A6C34878D82A}">
                    <a16:rowId xmlns:a16="http://schemas.microsoft.com/office/drawing/2014/main" val="10006"/>
                  </a:ext>
                </a:extLst>
              </a:tr>
              <a:tr h="487911">
                <a:tc>
                  <a:txBody>
                    <a:bodyPr/>
                    <a:lstStyle/>
                    <a:p>
                      <a:pPr algn="ctr">
                        <a:lnSpc>
                          <a:spcPts val="1800"/>
                        </a:lnSpc>
                        <a:spcAft>
                          <a:spcPts val="0"/>
                        </a:spcAft>
                      </a:pPr>
                      <a:r>
                        <a:rPr lang="it-IT" sz="1500" b="0" dirty="0">
                          <a:solidFill>
                            <a:schemeClr val="tx1"/>
                          </a:solidFill>
                          <a:effectLst/>
                          <a:latin typeface="Arial" panose="020B0604020202020204" pitchFamily="34" charset="0"/>
                          <a:cs typeface="Arial" panose="020B0604020202020204" pitchFamily="34" charset="0"/>
                        </a:rPr>
                        <a:t>Mercoledì 09.11.2022</a:t>
                      </a:r>
                    </a:p>
                  </a:txBody>
                  <a:tcPr marL="50175" marR="50175" marT="0" marB="0" anchor="ctr">
                    <a:solidFill>
                      <a:srgbClr val="CCE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IC Anna Frank Va4</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tc>
                  <a:txBody>
                    <a:bodyPr/>
                    <a:lstStyle/>
                    <a:p>
                      <a:pPr algn="ctr">
                        <a:lnSpc>
                          <a:spcPts val="1800"/>
                        </a:lnSpc>
                        <a:spcAft>
                          <a:spcPts val="0"/>
                        </a:spcAft>
                        <a:tabLst>
                          <a:tab pos="1318260" algn="r"/>
                        </a:tabLst>
                      </a:pPr>
                      <a:r>
                        <a:rPr lang="it-IT" sz="1500" dirty="0">
                          <a:effectLst/>
                          <a:latin typeface="Arial" panose="020B0604020202020204" pitchFamily="34" charset="0"/>
                          <a:cs typeface="Arial" panose="020B0604020202020204" pitchFamily="34" charset="0"/>
                        </a:rPr>
                        <a:t>104</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solidFill>
                      <a:srgbClr val="CCE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5</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CCECFF"/>
                    </a:solidFill>
                  </a:tcPr>
                </a:tc>
                <a:extLst>
                  <a:ext uri="{0D108BD9-81ED-4DB2-BD59-A6C34878D82A}">
                    <a16:rowId xmlns:a16="http://schemas.microsoft.com/office/drawing/2014/main" val="10007"/>
                  </a:ext>
                </a:extLst>
              </a:tr>
              <a:tr h="487911">
                <a:tc>
                  <a:txBody>
                    <a:bodyPr/>
                    <a:lstStyle/>
                    <a:p>
                      <a:pPr algn="ctr">
                        <a:lnSpc>
                          <a:spcPts val="1800"/>
                        </a:lnSpc>
                        <a:spcAft>
                          <a:spcPts val="0"/>
                        </a:spcAft>
                      </a:pPr>
                      <a:r>
                        <a:rPr lang="it-IT" sz="1500" b="0" dirty="0">
                          <a:solidFill>
                            <a:schemeClr val="tx1"/>
                          </a:solidFill>
                          <a:effectLst/>
                          <a:latin typeface="Arial" panose="020B0604020202020204" pitchFamily="34" charset="0"/>
                          <a:cs typeface="Arial" panose="020B0604020202020204" pitchFamily="34" charset="0"/>
                        </a:rPr>
                        <a:t>Giovedì 17.11.2022</a:t>
                      </a:r>
                      <a:endParaRPr lang="it-IT" sz="15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IC </a:t>
                      </a:r>
                      <a:r>
                        <a:rPr lang="it-IT" sz="1500" dirty="0" err="1">
                          <a:effectLst/>
                          <a:latin typeface="Arial" panose="020B0604020202020204" pitchFamily="34" charset="0"/>
                          <a:cs typeface="Arial" panose="020B0604020202020204" pitchFamily="34" charset="0"/>
                        </a:rPr>
                        <a:t>Vidoletti</a:t>
                      </a:r>
                      <a:r>
                        <a:rPr lang="it-IT" sz="1500" dirty="0">
                          <a:effectLst/>
                          <a:latin typeface="Arial" panose="020B0604020202020204" pitchFamily="34" charset="0"/>
                          <a:cs typeface="Arial" panose="020B0604020202020204" pitchFamily="34" charset="0"/>
                        </a:rPr>
                        <a:t> Va3</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tc>
                  <a:txBody>
                    <a:bodyPr/>
                    <a:lstStyle/>
                    <a:p>
                      <a:pPr algn="ctr">
                        <a:lnSpc>
                          <a:spcPts val="1800"/>
                        </a:lnSpc>
                        <a:spcAft>
                          <a:spcPts val="0"/>
                        </a:spcAft>
                        <a:tabLst>
                          <a:tab pos="1318260" algn="r"/>
                        </a:tabLst>
                      </a:pPr>
                      <a:r>
                        <a:rPr lang="it-IT" sz="1500" dirty="0">
                          <a:effectLst/>
                          <a:latin typeface="Arial" panose="020B0604020202020204" pitchFamily="34" charset="0"/>
                          <a:ea typeface="Calibri" panose="020F0502020204030204" pitchFamily="34" charset="0"/>
                          <a:cs typeface="Arial" panose="020B0604020202020204" pitchFamily="34" charset="0"/>
                        </a:rPr>
                        <a:t>180</a:t>
                      </a:r>
                    </a:p>
                  </a:txBody>
                  <a:tcPr marL="0" marR="0" marT="0" marB="0" anchor="ctr">
                    <a:solidFill>
                      <a:srgbClr val="66CCFF"/>
                    </a:solidFill>
                  </a:tcPr>
                </a:tc>
                <a:tc>
                  <a:txBody>
                    <a:bodyPr/>
                    <a:lstStyle/>
                    <a:p>
                      <a:pPr algn="ctr">
                        <a:lnSpc>
                          <a:spcPts val="1800"/>
                        </a:lnSpc>
                        <a:spcAft>
                          <a:spcPts val="0"/>
                        </a:spcAft>
                      </a:pPr>
                      <a:r>
                        <a:rPr lang="it-IT" sz="1500" dirty="0">
                          <a:effectLst/>
                          <a:latin typeface="Arial" panose="020B0604020202020204" pitchFamily="34" charset="0"/>
                          <a:cs typeface="Arial" panose="020B0604020202020204" pitchFamily="34" charset="0"/>
                        </a:rPr>
                        <a:t>8</a:t>
                      </a:r>
                      <a:endParaRPr lang="it-IT" sz="1500" dirty="0">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66CCFF"/>
                    </a:solidFill>
                  </a:tcPr>
                </a:tc>
                <a:extLst>
                  <a:ext uri="{0D108BD9-81ED-4DB2-BD59-A6C34878D82A}">
                    <a16:rowId xmlns:a16="http://schemas.microsoft.com/office/drawing/2014/main" val="10008"/>
                  </a:ext>
                </a:extLst>
              </a:tr>
              <a:tr h="284614">
                <a:tc>
                  <a:txBody>
                    <a:bodyPr/>
                    <a:lstStyle/>
                    <a:p>
                      <a:pPr algn="ctr">
                        <a:lnSpc>
                          <a:spcPts val="1800"/>
                        </a:lnSpc>
                        <a:spcAft>
                          <a:spcPts val="0"/>
                        </a:spcAft>
                      </a:pPr>
                      <a:r>
                        <a:rPr lang="it-IT" sz="1500" b="0" dirty="0">
                          <a:solidFill>
                            <a:schemeClr val="bg1"/>
                          </a:solidFill>
                          <a:effectLst/>
                          <a:latin typeface="Arial" panose="020B0604020202020204" pitchFamily="34" charset="0"/>
                          <a:cs typeface="Arial" panose="020B0604020202020204" pitchFamily="34" charset="0"/>
                        </a:rPr>
                        <a:t>TOTALE*</a:t>
                      </a:r>
                      <a:endParaRPr lang="it-IT" sz="1500" b="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002060"/>
                    </a:solidFill>
                  </a:tcPr>
                </a:tc>
                <a:tc>
                  <a:txBody>
                    <a:bodyPr/>
                    <a:lstStyle/>
                    <a:p>
                      <a:pPr algn="ctr">
                        <a:lnSpc>
                          <a:spcPts val="1800"/>
                        </a:lnSpc>
                        <a:spcAft>
                          <a:spcPts val="0"/>
                        </a:spcAft>
                      </a:pPr>
                      <a:r>
                        <a:rPr lang="it-IT" sz="1500" dirty="0">
                          <a:solidFill>
                            <a:schemeClr val="bg1"/>
                          </a:solidFill>
                          <a:effectLst/>
                          <a:latin typeface="Arial" panose="020B0604020202020204" pitchFamily="34" charset="0"/>
                          <a:cs typeface="Arial" panose="020B0604020202020204" pitchFamily="34" charset="0"/>
                        </a:rPr>
                        <a:t> </a:t>
                      </a:r>
                      <a:endParaRPr lang="it-IT" sz="15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002060"/>
                    </a:solidFill>
                  </a:tcPr>
                </a:tc>
                <a:tc>
                  <a:txBody>
                    <a:bodyPr/>
                    <a:lstStyle/>
                    <a:p>
                      <a:pPr algn="ctr">
                        <a:lnSpc>
                          <a:spcPts val="1800"/>
                        </a:lnSpc>
                        <a:spcAft>
                          <a:spcPts val="0"/>
                        </a:spcAft>
                        <a:tabLst>
                          <a:tab pos="1318260" algn="r"/>
                        </a:tabLst>
                      </a:pPr>
                      <a:r>
                        <a:rPr lang="it-IT" sz="15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1020</a:t>
                      </a:r>
                    </a:p>
                  </a:txBody>
                  <a:tcPr marL="0" marR="0" marT="0" marB="0" anchor="ctr">
                    <a:solidFill>
                      <a:srgbClr val="002060"/>
                    </a:solidFill>
                  </a:tcPr>
                </a:tc>
                <a:tc>
                  <a:txBody>
                    <a:bodyPr/>
                    <a:lstStyle/>
                    <a:p>
                      <a:pPr algn="ctr">
                        <a:lnSpc>
                          <a:spcPts val="1800"/>
                        </a:lnSpc>
                        <a:spcAft>
                          <a:spcPts val="0"/>
                        </a:spcAft>
                      </a:pPr>
                      <a:r>
                        <a:rPr lang="it-IT" sz="1500" b="1" dirty="0">
                          <a:solidFill>
                            <a:schemeClr val="bg1"/>
                          </a:solidFill>
                          <a:effectLst/>
                          <a:latin typeface="Arial" panose="020B0604020202020204" pitchFamily="34" charset="0"/>
                          <a:cs typeface="Arial" panose="020B0604020202020204" pitchFamily="34" charset="0"/>
                        </a:rPr>
                        <a:t>43</a:t>
                      </a:r>
                      <a:endParaRPr lang="it-IT" sz="1500" b="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50175" marR="50175" marT="0" marB="0" anchor="ctr">
                    <a:solidFill>
                      <a:srgbClr val="002060"/>
                    </a:solidFill>
                  </a:tcPr>
                </a:tc>
                <a:extLst>
                  <a:ext uri="{0D108BD9-81ED-4DB2-BD59-A6C34878D82A}">
                    <a16:rowId xmlns:a16="http://schemas.microsoft.com/office/drawing/2014/main" val="10009"/>
                  </a:ext>
                </a:extLst>
              </a:tr>
            </a:tbl>
          </a:graphicData>
        </a:graphic>
      </p:graphicFrame>
      <p:sp>
        <p:nvSpPr>
          <p:cNvPr id="5" name="CasellaDiTesto 4">
            <a:extLst>
              <a:ext uri="{FF2B5EF4-FFF2-40B4-BE49-F238E27FC236}">
                <a16:creationId xmlns:a16="http://schemas.microsoft.com/office/drawing/2014/main" id="{EE18556D-A2C1-4670-AE89-028C3C8571BC}"/>
              </a:ext>
            </a:extLst>
          </p:cNvPr>
          <p:cNvSpPr txBox="1"/>
          <p:nvPr/>
        </p:nvSpPr>
        <p:spPr>
          <a:xfrm>
            <a:off x="1367406" y="6490880"/>
            <a:ext cx="8170877" cy="338554"/>
          </a:xfrm>
          <a:prstGeom prst="rect">
            <a:avLst/>
          </a:prstGeom>
          <a:noFill/>
        </p:spPr>
        <p:txBody>
          <a:bodyPr wrap="square" rtlCol="0">
            <a:spAutoFit/>
          </a:bodyPr>
          <a:lstStyle/>
          <a:p>
            <a:r>
              <a:rPr lang="it-IT" sz="1600" dirty="0"/>
              <a:t>*Nel mese di dicembre saranno raggiunti anche i due CPIA della provincia</a:t>
            </a:r>
          </a:p>
        </p:txBody>
      </p:sp>
    </p:spTree>
    <p:extLst>
      <p:ext uri="{BB962C8B-B14F-4D97-AF65-F5344CB8AC3E}">
        <p14:creationId xmlns:p14="http://schemas.microsoft.com/office/powerpoint/2010/main" val="8572095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3DDB95F-2FC3-4D6D-A218-419368876144}"/>
              </a:ext>
            </a:extLst>
          </p:cNvPr>
          <p:cNvSpPr>
            <a:spLocks noGrp="1"/>
          </p:cNvSpPr>
          <p:nvPr>
            <p:ph type="title"/>
          </p:nvPr>
        </p:nvSpPr>
        <p:spPr/>
        <p:txBody>
          <a:bodyPr/>
          <a:lstStyle/>
          <a:p>
            <a:endParaRPr lang="it-IT"/>
          </a:p>
        </p:txBody>
      </p:sp>
      <p:pic>
        <p:nvPicPr>
          <p:cNvPr id="3" name="Immagine 2">
            <a:extLst>
              <a:ext uri="{FF2B5EF4-FFF2-40B4-BE49-F238E27FC236}">
                <a16:creationId xmlns:a16="http://schemas.microsoft.com/office/drawing/2014/main" id="{B9AF2525-F3A9-4FCA-840D-4265E00561D5}"/>
              </a:ext>
            </a:extLst>
          </p:cNvPr>
          <p:cNvPicPr>
            <a:picLocks noChangeAspect="1"/>
          </p:cNvPicPr>
          <p:nvPr/>
        </p:nvPicPr>
        <p:blipFill>
          <a:blip r:embed="rId2"/>
          <a:stretch>
            <a:fillRect/>
          </a:stretch>
        </p:blipFill>
        <p:spPr>
          <a:xfrm>
            <a:off x="1" y="-784"/>
            <a:ext cx="12177198" cy="6858784"/>
          </a:xfrm>
          <a:prstGeom prst="rect">
            <a:avLst/>
          </a:prstGeom>
        </p:spPr>
      </p:pic>
    </p:spTree>
    <p:extLst>
      <p:ext uri="{BB962C8B-B14F-4D97-AF65-F5344CB8AC3E}">
        <p14:creationId xmlns:p14="http://schemas.microsoft.com/office/powerpoint/2010/main" val="14723533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
          <p:cNvSpPr txBox="1"/>
          <p:nvPr/>
        </p:nvSpPr>
        <p:spPr>
          <a:xfrm>
            <a:off x="11341641" y="6131688"/>
            <a:ext cx="303212" cy="69249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it-IT" sz="1300" b="1" i="0" u="none" strike="noStrike" kern="0" cap="none" spc="0" normalizeH="0" baseline="0" noProof="0">
                <a:ln>
                  <a:noFill/>
                </a:ln>
                <a:solidFill>
                  <a:srgbClr val="000000"/>
                </a:solidFill>
                <a:effectLst/>
                <a:uLnTx/>
                <a:uFillTx/>
                <a:latin typeface="Arial"/>
                <a:ea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sz="1300" b="1"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35" name="Google Shape;135;p2"/>
          <p:cNvSpPr txBox="1"/>
          <p:nvPr/>
        </p:nvSpPr>
        <p:spPr>
          <a:xfrm>
            <a:off x="4727584" y="6161855"/>
            <a:ext cx="6447517" cy="261610"/>
          </a:xfrm>
          <a:prstGeom prst="rect">
            <a:avLst/>
          </a:prstGeom>
          <a:noFill/>
          <a:ln>
            <a:noFill/>
          </a:ln>
        </p:spPr>
        <p:txBody>
          <a:bodyPr spcFirstLastPara="1" wrap="square" lIns="91425" tIns="45700" rIns="91425" bIns="45700"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100" b="0" i="0" u="none" strike="noStrike" kern="0" cap="none" spc="0" normalizeH="0" baseline="0" noProof="0">
                <a:ln>
                  <a:noFill/>
                </a:ln>
                <a:solidFill>
                  <a:srgbClr val="000000"/>
                </a:solidFill>
                <a:effectLst/>
                <a:uLnTx/>
                <a:uFillTx/>
                <a:latin typeface="Arial"/>
                <a:ea typeface="Arial"/>
                <a:cs typeface="Arial"/>
                <a:sym typeface="Arial"/>
              </a:rPr>
              <a:t>Salone dei Mestieri e delle Professioni – roadshow Scuole secondarie di primo e secondo grado</a:t>
            </a:r>
            <a:endParaRPr kumimoji="0" sz="11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36" name="Google Shape;136;p2"/>
          <p:cNvSpPr txBox="1"/>
          <p:nvPr/>
        </p:nvSpPr>
        <p:spPr>
          <a:xfrm>
            <a:off x="525958" y="470237"/>
            <a:ext cx="11004613" cy="923330"/>
          </a:xfrm>
          <a:prstGeom prst="rect">
            <a:avLst/>
          </a:prstGeom>
          <a:noFill/>
          <a:ln w="25400" cap="rnd"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1800" b="0" i="0" u="none" strike="noStrike" kern="0" cap="none" spc="0" normalizeH="0" baseline="0" noProof="0">
                <a:ln>
                  <a:noFill/>
                </a:ln>
                <a:solidFill>
                  <a:srgbClr val="000000"/>
                </a:solidFill>
                <a:effectLst/>
                <a:uLnTx/>
                <a:uFillTx/>
                <a:latin typeface="Calibri"/>
                <a:ea typeface="Calibri"/>
                <a:cs typeface="Calibri"/>
                <a:sym typeface="Calibri"/>
              </a:rPr>
              <a:t>Se dico: «Lavoro in un’impresa»… </a:t>
            </a:r>
            <a:br>
              <a:rPr kumimoji="0" lang="it-IT" sz="1800" b="0" i="0" u="none" strike="noStrike" kern="0" cap="none" spc="0" normalizeH="0" baseline="0" noProof="0">
                <a:ln>
                  <a:noFill/>
                </a:ln>
                <a:solidFill>
                  <a:srgbClr val="000000"/>
                </a:solidFill>
                <a:effectLst/>
                <a:uLnTx/>
                <a:uFillTx/>
                <a:latin typeface="Calibri"/>
                <a:ea typeface="Calibri"/>
                <a:cs typeface="Calibri"/>
                <a:sym typeface="Calibri"/>
              </a:rPr>
            </a:br>
            <a:r>
              <a:rPr kumimoji="0" lang="it-IT" sz="1800" b="0" i="0" u="none" strike="noStrike" kern="0" cap="none" spc="0" normalizeH="0" baseline="0" noProof="0">
                <a:ln>
                  <a:noFill/>
                </a:ln>
                <a:solidFill>
                  <a:srgbClr val="000000"/>
                </a:solidFill>
                <a:effectLst/>
                <a:uLnTx/>
                <a:uFillTx/>
                <a:latin typeface="Calibri"/>
                <a:ea typeface="Calibri"/>
                <a:cs typeface="Calibri"/>
                <a:sym typeface="Calibri"/>
              </a:rPr>
              <a:t>Trova l’intruso fra le seguenti immagini</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pic>
        <p:nvPicPr>
          <p:cNvPr id="137" name="Google Shape;137;p2"/>
          <p:cNvPicPr preferRelativeResize="0"/>
          <p:nvPr/>
        </p:nvPicPr>
        <p:blipFill rotWithShape="1">
          <a:blip r:embed="rId3">
            <a:alphaModFix/>
          </a:blip>
          <a:srcRect/>
          <a:stretch/>
        </p:blipFill>
        <p:spPr>
          <a:xfrm>
            <a:off x="985763" y="1412060"/>
            <a:ext cx="1638000" cy="1872000"/>
          </a:xfrm>
          <a:prstGeom prst="rect">
            <a:avLst/>
          </a:prstGeom>
          <a:noFill/>
          <a:ln>
            <a:noFill/>
          </a:ln>
        </p:spPr>
      </p:pic>
      <p:pic>
        <p:nvPicPr>
          <p:cNvPr id="138" name="Google Shape;138;p2"/>
          <p:cNvPicPr preferRelativeResize="0"/>
          <p:nvPr/>
        </p:nvPicPr>
        <p:blipFill rotWithShape="1">
          <a:blip r:embed="rId4">
            <a:alphaModFix/>
          </a:blip>
          <a:srcRect/>
          <a:stretch/>
        </p:blipFill>
        <p:spPr>
          <a:xfrm>
            <a:off x="5597591" y="1439517"/>
            <a:ext cx="2143125" cy="2143125"/>
          </a:xfrm>
          <a:prstGeom prst="rect">
            <a:avLst/>
          </a:prstGeom>
          <a:noFill/>
          <a:ln>
            <a:noFill/>
          </a:ln>
        </p:spPr>
      </p:pic>
      <p:pic>
        <p:nvPicPr>
          <p:cNvPr id="139" name="Google Shape;139;p2"/>
          <p:cNvPicPr preferRelativeResize="0"/>
          <p:nvPr/>
        </p:nvPicPr>
        <p:blipFill rotWithShape="1">
          <a:blip r:embed="rId5">
            <a:alphaModFix/>
          </a:blip>
          <a:srcRect/>
          <a:stretch/>
        </p:blipFill>
        <p:spPr>
          <a:xfrm>
            <a:off x="2996349" y="4219944"/>
            <a:ext cx="1728000" cy="1728000"/>
          </a:xfrm>
          <a:prstGeom prst="rect">
            <a:avLst/>
          </a:prstGeom>
          <a:noFill/>
          <a:ln>
            <a:noFill/>
          </a:ln>
        </p:spPr>
      </p:pic>
      <p:pic>
        <p:nvPicPr>
          <p:cNvPr id="140" name="Google Shape;140;p2"/>
          <p:cNvPicPr preferRelativeResize="0"/>
          <p:nvPr/>
        </p:nvPicPr>
        <p:blipFill rotWithShape="1">
          <a:blip r:embed="rId6">
            <a:alphaModFix/>
          </a:blip>
          <a:srcRect/>
          <a:stretch/>
        </p:blipFill>
        <p:spPr>
          <a:xfrm>
            <a:off x="2182446" y="1565358"/>
            <a:ext cx="3162300" cy="2162175"/>
          </a:xfrm>
          <a:prstGeom prst="rect">
            <a:avLst/>
          </a:prstGeom>
          <a:noFill/>
          <a:ln>
            <a:noFill/>
          </a:ln>
        </p:spPr>
      </p:pic>
      <p:pic>
        <p:nvPicPr>
          <p:cNvPr id="141" name="Google Shape;141;p2"/>
          <p:cNvPicPr preferRelativeResize="0"/>
          <p:nvPr/>
        </p:nvPicPr>
        <p:blipFill rotWithShape="1">
          <a:blip r:embed="rId7">
            <a:alphaModFix/>
          </a:blip>
          <a:srcRect/>
          <a:stretch/>
        </p:blipFill>
        <p:spPr>
          <a:xfrm>
            <a:off x="8796896" y="4098352"/>
            <a:ext cx="2733675" cy="1666875"/>
          </a:xfrm>
          <a:prstGeom prst="rect">
            <a:avLst/>
          </a:prstGeom>
          <a:noFill/>
          <a:ln>
            <a:noFill/>
          </a:ln>
        </p:spPr>
      </p:pic>
      <p:pic>
        <p:nvPicPr>
          <p:cNvPr id="142" name="Google Shape;142;p2"/>
          <p:cNvPicPr preferRelativeResize="0"/>
          <p:nvPr/>
        </p:nvPicPr>
        <p:blipFill rotWithShape="1">
          <a:blip r:embed="rId8">
            <a:alphaModFix/>
          </a:blip>
          <a:srcRect/>
          <a:stretch/>
        </p:blipFill>
        <p:spPr>
          <a:xfrm>
            <a:off x="8385666" y="1507855"/>
            <a:ext cx="2736000" cy="1822860"/>
          </a:xfrm>
          <a:prstGeom prst="rect">
            <a:avLst/>
          </a:prstGeom>
          <a:noFill/>
          <a:ln>
            <a:noFill/>
          </a:ln>
        </p:spPr>
      </p:pic>
      <p:pic>
        <p:nvPicPr>
          <p:cNvPr id="143" name="Google Shape;143;p2"/>
          <p:cNvPicPr preferRelativeResize="0"/>
          <p:nvPr/>
        </p:nvPicPr>
        <p:blipFill rotWithShape="1">
          <a:blip r:embed="rId9">
            <a:alphaModFix/>
          </a:blip>
          <a:srcRect/>
          <a:stretch/>
        </p:blipFill>
        <p:spPr>
          <a:xfrm>
            <a:off x="525958" y="3865378"/>
            <a:ext cx="2181225" cy="2095500"/>
          </a:xfrm>
          <a:prstGeom prst="rect">
            <a:avLst/>
          </a:prstGeom>
          <a:noFill/>
          <a:ln>
            <a:noFill/>
          </a:ln>
        </p:spPr>
      </p:pic>
      <p:pic>
        <p:nvPicPr>
          <p:cNvPr id="144" name="Google Shape;144;p2"/>
          <p:cNvPicPr preferRelativeResize="0"/>
          <p:nvPr/>
        </p:nvPicPr>
        <p:blipFill rotWithShape="1">
          <a:blip r:embed="rId10">
            <a:alphaModFix/>
          </a:blip>
          <a:srcRect/>
          <a:stretch/>
        </p:blipFill>
        <p:spPr>
          <a:xfrm>
            <a:off x="4952283" y="3966577"/>
            <a:ext cx="3584717" cy="2016000"/>
          </a:xfrm>
          <a:prstGeom prst="rect">
            <a:avLst/>
          </a:prstGeom>
          <a:noFill/>
          <a:ln>
            <a:noFill/>
          </a:ln>
        </p:spPr>
      </p:pic>
    </p:spTree>
  </p:cSld>
  <p:clrMapOvr>
    <a:masterClrMapping/>
  </p:clrMapOvr>
</p:sld>
</file>

<file path=ppt/theme/theme1.xml><?xml version="1.0" encoding="utf-8"?>
<a:theme xmlns:a="http://schemas.openxmlformats.org/drawingml/2006/main" name="BevelVTI">
  <a:themeElements>
    <a:clrScheme name="AnalogousFromDarkSeedLeftStep">
      <a:dk1>
        <a:srgbClr val="000000"/>
      </a:dk1>
      <a:lt1>
        <a:srgbClr val="FFFFFF"/>
      </a:lt1>
      <a:dk2>
        <a:srgbClr val="1B2430"/>
      </a:dk2>
      <a:lt2>
        <a:srgbClr val="F0F3F1"/>
      </a:lt2>
      <a:accent1>
        <a:srgbClr val="C34DA6"/>
      </a:accent1>
      <a:accent2>
        <a:srgbClr val="9D3BB1"/>
      </a:accent2>
      <a:accent3>
        <a:srgbClr val="7E4DC3"/>
      </a:accent3>
      <a:accent4>
        <a:srgbClr val="4444B5"/>
      </a:accent4>
      <a:accent5>
        <a:srgbClr val="4D7EC3"/>
      </a:accent5>
      <a:accent6>
        <a:srgbClr val="3B9EB1"/>
      </a:accent6>
      <a:hlink>
        <a:srgbClr val="3F60BF"/>
      </a:hlink>
      <a:folHlink>
        <a:srgbClr val="7F7F7F"/>
      </a:folHlink>
    </a:clrScheme>
    <a:fontScheme name="Custom 53">
      <a:majorFont>
        <a:latin typeface="Bierstadt"/>
        <a:ea typeface=""/>
        <a:cs typeface=""/>
      </a:majorFont>
      <a:minorFont>
        <a:latin typeface="Bierstad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evelVTI" id="{C9E5F598-602B-46C1-AA16-073CEB959654}" vid="{2AE1FD39-65AD-4D34-93E9-C7019D0ECBAC}"/>
    </a:ext>
  </a:extLst>
</a:theme>
</file>

<file path=ppt/theme/theme2.xml><?xml version="1.0" encoding="utf-8"?>
<a:theme xmlns:a="http://schemas.openxmlformats.org/drawingml/2006/main" name="Pagina interna">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{CAD8E368-B9D3-3843-AB0D-E900ECC118B0}tf10001122</Template>
  <TotalTime>1387</TotalTime>
  <Words>1696</Words>
  <Application>Microsoft Office PowerPoint</Application>
  <PresentationFormat>Widescreen</PresentationFormat>
  <Paragraphs>227</Paragraphs>
  <Slides>20</Slides>
  <Notes>7</Notes>
  <HiddenSlides>0</HiddenSlides>
  <MMClips>0</MMClips>
  <ScaleCrop>false</ScaleCrop>
  <HeadingPairs>
    <vt:vector size="6" baseType="variant">
      <vt:variant>
        <vt:lpstr>Caratteri utilizzati</vt:lpstr>
      </vt:variant>
      <vt:variant>
        <vt:i4>5</vt:i4>
      </vt:variant>
      <vt:variant>
        <vt:lpstr>Tema</vt:lpstr>
      </vt:variant>
      <vt:variant>
        <vt:i4>2</vt:i4>
      </vt:variant>
      <vt:variant>
        <vt:lpstr>Titoli diapositive</vt:lpstr>
      </vt:variant>
      <vt:variant>
        <vt:i4>20</vt:i4>
      </vt:variant>
    </vt:vector>
  </HeadingPairs>
  <TitlesOfParts>
    <vt:vector size="27" baseType="lpstr">
      <vt:lpstr>Arial</vt:lpstr>
      <vt:lpstr>Bierstadt</vt:lpstr>
      <vt:lpstr>Calibri</vt:lpstr>
      <vt:lpstr>Times New Roman</vt:lpstr>
      <vt:lpstr>Wingdings</vt:lpstr>
      <vt:lpstr>BevelVTI</vt:lpstr>
      <vt:lpstr>Pagina interna</vt:lpstr>
      <vt:lpstr>Tavolo Unico Scuola Formazione e Lavoro</vt:lpstr>
      <vt:lpstr>Alla scoperta dei Talenti Linee Guida Provinciali</vt:lpstr>
      <vt:lpstr>Da dove siamo partiti: Convegni – Primavera 2022</vt:lpstr>
      <vt:lpstr>Presentazione standard di PowerPoint</vt:lpstr>
      <vt:lpstr>Presentazione standard di PowerPoint</vt:lpstr>
      <vt:lpstr>«Roadshow Salone dei Mestieri a.s. 2021-22» nelle classi seconde delle scuole secondarie di primo grado,  con approfondimenti sulle competenze, sull’economia del territorio, sulla situazione lavorativa e sui percorsi scolastici</vt:lpstr>
      <vt:lpstr>«Roadshow Salone dei Mestieri a.s. 2022-23» nelle classi terze delle scuole secondarie di primo grado,  con approfondimenti sulle competenze, sull’economia del territorio, sulla situazione lavorativa e sui percorsi scolastici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Cosa hanno detto i docenti? Ha risposto l’80% circa dei docenti che hanno partecipato all’evento in presenza, appartenenti alle seguenti scuole: IC Dante Alighieri Olgiate Olona, IC Bertacchi di Busto Arsizio, IC Passerini Induno Olona, IC Ungaretti Sesto Calende, IC De Amicis di Busto Arsizio, IC Da Vinci di Azzate.</vt:lpstr>
      <vt:lpstr>Cosa hanno detto i docenti? I docenti che hanno risposto al Form ritengono che lo strumento presentato agli studenti sia molto utile da adoperare in aula e che sia altrettanto di facile accesso ai genitori.</vt:lpstr>
      <vt:lpstr>Riflessioni dei docenti:  «Perché ripartire dai talenti»</vt:lpstr>
      <vt:lpstr>Cosa hanno detto gli studenti? Gli studenti che hanno risposto al Form in totale sono 97, da tener presente che in alcuni casi è stato compilato un solo questionario per classe e non uno per singolo alunno (infatti, è stato deciso di lasciar scegliere ai docenti la modalità di riposta, in base alle caratteristiche del gruppo classe). </vt:lpstr>
      <vt:lpstr>                                  Commenti degli studenti? Vengono riportate commenti relativi alle seguenti domande: - Durante il Roadshow hai scoperto degli aspetti che non avevi considerato? Quali? - Hai eventuali esigenze/suggerimenti da proporci per la Piattaforma, per il Roadshow o eventuali altre proposte di orientamento?</vt:lpstr>
      <vt:lpstr>Presentazione standard di PowerPoint</vt:lpstr>
      <vt:lpstr>Proposte a.s. 2022-23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Zambon Cristina</dc:creator>
  <cp:lastModifiedBy>CARUSO LAURA</cp:lastModifiedBy>
  <cp:revision>91</cp:revision>
  <cp:lastPrinted>2022-10-06T08:11:40Z</cp:lastPrinted>
  <dcterms:created xsi:type="dcterms:W3CDTF">2022-02-21T10:08:13Z</dcterms:created>
  <dcterms:modified xsi:type="dcterms:W3CDTF">2022-10-06T08:46:42Z</dcterms:modified>
</cp:coreProperties>
</file>