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B31F1A-39A9-E847-A4E1-BFE24BC44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12E2B9-D014-974C-B7F9-74459BFD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F1135C-9E4B-3A47-B82C-4859644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B47908-B39A-F646-8C9C-6F57D0CA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EB8A78-342C-5943-A473-E7289E8A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24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F0203E-BDE8-DB4B-947E-C476C210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C2ADB6A-794B-AE4E-8425-760567476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7DB69D-4CC6-B841-BDC5-D4C1897B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076D36-5F30-5944-83D7-ED0BBB2B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8E4BE2-121E-1E44-9F73-2291D34B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99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269C067-03E8-064C-95C6-46B2E191D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1FCA5A6-E39F-9A4C-B475-11AF49C3D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76833F-2882-EA47-849F-DB7A977C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FF6F06-08FA-3241-ABCB-7BD4693D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C136AC-AC08-AA41-BE96-0BA00783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31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3ED0FB-B060-5543-81B2-6563F7163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C2E78-3FE4-6E46-B80F-A9F76A228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6F27FA-80CD-0148-AD63-EC68B1E3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B15763-20D4-2840-B0DA-E0D265BC0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60745D-F15A-7640-935A-98E635FA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8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1B94EB-7515-BF48-BFF7-8936F493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B43ACE-DD09-5B4E-B394-EAB02D84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6F1023-114F-E94D-9597-512EB3B3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4A887-4A1D-0148-A203-DBBAE14D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F28C94-5126-EE47-BD3B-5EDD8246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54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C7C68F-808F-0849-987E-60D86D079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1F37C9-C346-5541-8FC7-964F3F01A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DE00AE7-1445-5E48-8A48-479E4F181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2D8274-1C26-914F-A782-8438048B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11AC5D-9142-4B4A-A1EF-EF9507A1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1EE636-9071-9E46-86D3-98693E0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44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57A639-5A82-9941-9C42-331CA2DA8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B6C995-A4F5-6C4E-85A6-B82D99BA7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1D00179-44DA-A542-AF75-EFB3AFA22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CA7D2C-3BE0-204B-86B3-9ADEE800D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938E8A2-EC11-C640-9232-29B83D17A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06ED13-8420-7C49-A55C-4AF949D8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9A57D3D-F772-564C-A011-B2FE52E58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E655AE2-B05A-E747-A8EA-00F5F462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17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BC6791-34E1-894F-A289-44ED5592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96AAB7-93C7-8549-BEDB-5662E9242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A4E047-02BB-5045-A568-71B15ED8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9AEDB6-39FD-EB4A-A3CB-503B1A9D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37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23138E-E4E9-A841-8BB8-4DD27817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0F0AE49-41A3-D145-A889-AB82E856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AEECD0A-5678-0F44-ACC6-6CCDF48F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93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3B1C91-B10C-3445-A5A0-3AC3D703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86D522-8128-2D40-B98E-1B4689719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72A8424-EE14-7348-B325-528D5244A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C8E488-74FE-4448-903A-72EE8A866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B70B33-56B2-F34F-A6BC-5F1D2FAF5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C28134-2395-794E-9C9E-72E440A3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9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61599-4907-AD41-B3B3-80E3D4CDD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38C5132-2CB9-D248-A605-85E13F641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37951B-F429-5945-B1E0-0CDDA8F0F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E60DCC-C56D-CA4F-9779-FE006A053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741AC9-C3C2-5040-87FC-2430EF6E8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A937E0-1AD6-7F48-B46F-FC33A1BFF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497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4EA6999-5F1F-A747-87F7-3CDC234C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80BE47-9C68-B040-A9C4-B4B20DEAA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73BD9F-0A98-CE47-8F5B-BEA701598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3318B-9240-0A44-9A33-C5EE396172C4}" type="datetimeFigureOut">
              <a:rPr lang="it-IT" smtClean="0"/>
              <a:t>04/03/22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A24AEB-CFFB-484D-AF6C-BCCF79286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65F6B9-93E2-E34E-932A-64B1EC7E4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23950-F7C8-3C49-9A6B-2247678BA7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55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, segnale&#10;&#10;Descrizione generata automaticamente">
            <a:extLst>
              <a:ext uri="{FF2B5EF4-FFF2-40B4-BE49-F238E27FC236}">
                <a16:creationId xmlns:a16="http://schemas.microsoft.com/office/drawing/2014/main" id="{5213496B-DA2C-8C42-9EF1-C869C7769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91400" cy="2413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6BDC46B6-0EA3-E541-877F-6E5CAAA1A49B}"/>
              </a:ext>
            </a:extLst>
          </p:cNvPr>
          <p:cNvSpPr/>
          <p:nvPr/>
        </p:nvSpPr>
        <p:spPr>
          <a:xfrm>
            <a:off x="0" y="2413000"/>
            <a:ext cx="7391400" cy="208485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Martedì 15 marzo 2022</a:t>
            </a:r>
          </a:p>
          <a:p>
            <a:pPr algn="ctr"/>
            <a:r>
              <a:rPr lang="it-IT" dirty="0"/>
              <a:t>Piattaforma zoom</a:t>
            </a:r>
          </a:p>
          <a:p>
            <a:pPr algn="ctr"/>
            <a:r>
              <a:rPr lang="it-IT" dirty="0"/>
              <a:t>Ore 21,00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24A4B8A-C849-1440-B68C-D7BFE608FBAB}"/>
              </a:ext>
            </a:extLst>
          </p:cNvPr>
          <p:cNvSpPr/>
          <p:nvPr/>
        </p:nvSpPr>
        <p:spPr>
          <a:xfrm>
            <a:off x="0" y="4497859"/>
            <a:ext cx="7391400" cy="23601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Entra nella riunione in Zoom</a:t>
            </a:r>
          </a:p>
          <a:p>
            <a:pPr algn="ctr"/>
            <a:r>
              <a:rPr lang="it-IT" b="1" dirty="0" err="1">
                <a:solidFill>
                  <a:schemeClr val="accent2">
                    <a:lumMod val="75000"/>
                  </a:schemeClr>
                </a:solidFill>
              </a:rPr>
              <a:t>https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://us02web.zoom.us/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</a:rPr>
              <a:t>j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/84060739104?pwd=Rm1XUVBhYjFDSFRET1duMW5FeW54dz09</a:t>
            </a:r>
          </a:p>
          <a:p>
            <a:pPr algn="ctr"/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ID riunione: 840 6073 9104</a:t>
            </a:r>
          </a:p>
          <a:p>
            <a:pPr algn="ctr"/>
            <a:r>
              <a:rPr lang="it-IT" b="1" dirty="0" err="1">
                <a:solidFill>
                  <a:schemeClr val="accent2">
                    <a:lumMod val="75000"/>
                  </a:schemeClr>
                </a:solidFill>
              </a:rPr>
              <a:t>Passcode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: 070815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790DC9A-F6CD-C340-9271-FCB3A1AC422B}"/>
              </a:ext>
            </a:extLst>
          </p:cNvPr>
          <p:cNvSpPr/>
          <p:nvPr/>
        </p:nvSpPr>
        <p:spPr>
          <a:xfrm>
            <a:off x="7391400" y="0"/>
            <a:ext cx="48006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chemeClr val="tx1"/>
                </a:solidFill>
              </a:rPr>
              <a:t>Presentazione </a:t>
            </a:r>
            <a:r>
              <a:rPr lang="it-IT" sz="3200" b="1" dirty="0" err="1">
                <a:solidFill>
                  <a:schemeClr val="tx1"/>
                </a:solidFill>
              </a:rPr>
              <a:t>Donacibo</a:t>
            </a:r>
            <a:r>
              <a:rPr lang="it-IT" sz="3200" b="1" dirty="0">
                <a:solidFill>
                  <a:schemeClr val="tx1"/>
                </a:solidFill>
              </a:rPr>
              <a:t> 2022</a:t>
            </a:r>
          </a:p>
          <a:p>
            <a:pPr algn="ctr"/>
            <a:endParaRPr lang="it-IT" sz="3200" b="1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Interviene </a:t>
            </a:r>
          </a:p>
          <a:p>
            <a:pPr algn="ctr"/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Prof. </a:t>
            </a:r>
            <a:r>
              <a:rPr lang="it-IT" sz="2800" dirty="0">
                <a:solidFill>
                  <a:schemeClr val="tx1"/>
                </a:solidFill>
              </a:rPr>
              <a:t>Giuseppe Carcano </a:t>
            </a:r>
          </a:p>
          <a:p>
            <a:pPr algn="ctr"/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Dirigente 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Ufficio Scolastico Territoriale di Varese</a:t>
            </a:r>
          </a:p>
          <a:p>
            <a:pPr algn="ctr"/>
            <a:endParaRPr lang="it-IT" dirty="0">
              <a:solidFill>
                <a:schemeClr val="tx1"/>
              </a:solidFill>
            </a:endParaRPr>
          </a:p>
          <a:p>
            <a:pPr algn="r"/>
            <a:endParaRPr lang="it-IT" sz="1200" dirty="0">
              <a:solidFill>
                <a:schemeClr val="tx1"/>
              </a:solidFill>
            </a:endParaRPr>
          </a:p>
          <a:p>
            <a:pPr algn="r"/>
            <a:endParaRPr lang="it-IT" sz="1200" dirty="0">
              <a:solidFill>
                <a:schemeClr val="tx1"/>
              </a:solidFill>
            </a:endParaRPr>
          </a:p>
          <a:p>
            <a:pPr algn="r"/>
            <a:endParaRPr lang="it-IT" sz="1200" dirty="0">
              <a:solidFill>
                <a:schemeClr val="tx1"/>
              </a:solidFill>
            </a:endParaRPr>
          </a:p>
          <a:p>
            <a:pPr algn="r"/>
            <a:endParaRPr lang="it-IT" sz="1200" dirty="0">
              <a:solidFill>
                <a:schemeClr val="tx1"/>
              </a:solidFill>
            </a:endParaRPr>
          </a:p>
          <a:p>
            <a:pPr algn="r"/>
            <a:r>
              <a:rPr lang="it-IT" sz="1200" dirty="0">
                <a:solidFill>
                  <a:schemeClr val="tx1"/>
                </a:solidFill>
              </a:rPr>
              <a:t>L’invito può essere esteso a tutti coloro che sono interessati a sostenere l’iniziativa.</a:t>
            </a:r>
          </a:p>
          <a:p>
            <a:pPr algn="r"/>
            <a:r>
              <a:rPr lang="it-IT" sz="1200" dirty="0">
                <a:solidFill>
                  <a:schemeClr val="tx1"/>
                </a:solidFill>
              </a:rPr>
              <a:t>Eventuali chiarimenti potranno essere richiesti alla segreteria del Banco di Solidarietà </a:t>
            </a:r>
            <a:r>
              <a:rPr lang="it-IT" sz="1200" dirty="0" err="1">
                <a:solidFill>
                  <a:schemeClr val="tx1"/>
                </a:solidFill>
              </a:rPr>
              <a:t>Nonsolopane</a:t>
            </a:r>
            <a:r>
              <a:rPr lang="it-IT" sz="120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it-IT" sz="1200">
                <a:solidFill>
                  <a:schemeClr val="tx1"/>
                </a:solidFill>
              </a:rPr>
              <a:t>tel</a:t>
            </a:r>
            <a:r>
              <a:rPr lang="it-IT" sz="1200" dirty="0">
                <a:solidFill>
                  <a:schemeClr val="tx1"/>
                </a:solidFill>
              </a:rPr>
              <a:t> 0332 232251 mail </a:t>
            </a:r>
            <a:r>
              <a:rPr lang="it-IT" sz="1200" dirty="0" err="1">
                <a:solidFill>
                  <a:schemeClr val="tx1"/>
                </a:solidFill>
              </a:rPr>
              <a:t>segreteria@bancononsolopane.org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81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86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Graziella - Nonsolopane Onlus</dc:creator>
  <cp:lastModifiedBy>Graziella - Nonsolopane Onlus</cp:lastModifiedBy>
  <cp:revision>1</cp:revision>
  <cp:lastPrinted>2022-03-04T14:59:27Z</cp:lastPrinted>
  <dcterms:created xsi:type="dcterms:W3CDTF">2022-03-04T14:28:30Z</dcterms:created>
  <dcterms:modified xsi:type="dcterms:W3CDTF">2022-03-04T15:06:23Z</dcterms:modified>
</cp:coreProperties>
</file>