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0" r:id="rId13"/>
    <p:sldId id="278" r:id="rId14"/>
    <p:sldId id="273" r:id="rId15"/>
    <p:sldId id="272" r:id="rId16"/>
    <p:sldId id="275" r:id="rId17"/>
    <p:sldId id="266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D04"/>
    <a:srgbClr val="C60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24" autoAdjust="0"/>
  </p:normalViewPr>
  <p:slideViewPr>
    <p:cSldViewPr snapToGrid="0" snapToObjects="1">
      <p:cViewPr varScale="1">
        <p:scale>
          <a:sx n="59" d="100"/>
          <a:sy n="59" d="100"/>
        </p:scale>
        <p:origin x="-403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3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13AE6-B43B-5A4C-984B-C259572EAEC0}" type="doc">
      <dgm:prSet loTypeId="urn:microsoft.com/office/officeart/2005/8/layout/process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40949CA8-DE12-F14D-AA0D-CE261DEC6232}">
      <dgm:prSet phldrT="[Tekst]"/>
      <dgm:spPr>
        <a:solidFill>
          <a:srgbClr val="C50D04"/>
        </a:solidFill>
      </dgm:spPr>
      <dgm:t>
        <a:bodyPr/>
        <a:lstStyle/>
        <a:p>
          <a:pPr algn="ctr"/>
          <a:r>
            <a: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Avvicinare al mondo dello sport gli adolescenti delle scuole milanesi con un approccio tecnico ed educativo</a:t>
          </a:r>
          <a:endParaRPr lang="da-DK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7D0AE0-3788-F945-986B-0041CD1F435F}" type="parTrans" cxnId="{F071FE8F-DA31-CA48-8978-B70A55442637}">
      <dgm:prSet/>
      <dgm:spPr/>
      <dgm:t>
        <a:bodyPr/>
        <a:lstStyle/>
        <a:p>
          <a:endParaRPr lang="da-DK"/>
        </a:p>
      </dgm:t>
    </dgm:pt>
    <dgm:pt modelId="{A1F6D379-C99B-AB4F-8C8B-D9A8BBC4EBFD}" type="sibTrans" cxnId="{F071FE8F-DA31-CA48-8978-B70A55442637}">
      <dgm:prSet/>
      <dgm:spPr>
        <a:solidFill>
          <a:srgbClr val="C00000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FEB9D903-D77F-9C4C-9A13-15CB329C3D1E}">
      <dgm:prSet phldrT="[Tekst]"/>
      <dgm:spPr>
        <a:solidFill>
          <a:srgbClr val="C50D04"/>
        </a:solidFill>
      </dgm:spPr>
      <dgm:t>
        <a:bodyPr/>
        <a:lstStyle/>
        <a:p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Visione orientata al mondo del lavoro e a quanto accade attorno ad una società sportiva valorizzando le potenzialità individuali degli studenti</a:t>
          </a:r>
          <a:endParaRPr lang="da-DK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C28F6A-8340-304C-8D04-688DE4D7F7A7}" type="parTrans" cxnId="{9DB0D71E-827B-BA4A-BE3D-8350DB8DC2AD}">
      <dgm:prSet/>
      <dgm:spPr/>
      <dgm:t>
        <a:bodyPr/>
        <a:lstStyle/>
        <a:p>
          <a:endParaRPr lang="da-DK"/>
        </a:p>
      </dgm:t>
    </dgm:pt>
    <dgm:pt modelId="{2204E6AC-EF76-FE4E-9149-CEBDA5D2CC1F}" type="sibTrans" cxnId="{9DB0D71E-827B-BA4A-BE3D-8350DB8DC2AD}">
      <dgm:prSet/>
      <dgm:spPr>
        <a:solidFill>
          <a:srgbClr val="C00000"/>
        </a:solidFill>
        <a:ln>
          <a:solidFill>
            <a:schemeClr val="bg1"/>
          </a:solidFill>
        </a:ln>
      </dgm:spPr>
      <dgm:t>
        <a:bodyPr/>
        <a:lstStyle/>
        <a:p>
          <a:endParaRPr lang="da-DK"/>
        </a:p>
      </dgm:t>
    </dgm:pt>
    <dgm:pt modelId="{DDE474DD-51C2-F143-994A-006BA7986D5E}">
      <dgm:prSet phldrT="[Tekst]"/>
      <dgm:spPr>
        <a:solidFill>
          <a:srgbClr val="C50D04"/>
        </a:solidFill>
      </dgm:spPr>
      <dgm:t>
        <a:bodyPr/>
        <a:lstStyle/>
        <a:p>
          <a:r>
            <a: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Veicolare valori importanti come  il rispetto delle regole, sana competizione, integrazione sociale, spirito di gruppo</a:t>
          </a:r>
          <a:endParaRPr lang="da-DK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ED36BF-79FC-B64C-A093-6C33FB1E5E06}" type="parTrans" cxnId="{A56A8D55-4F92-274C-9730-C6CCBC09E55E}">
      <dgm:prSet/>
      <dgm:spPr/>
      <dgm:t>
        <a:bodyPr/>
        <a:lstStyle/>
        <a:p>
          <a:endParaRPr lang="da-DK"/>
        </a:p>
      </dgm:t>
    </dgm:pt>
    <dgm:pt modelId="{60CF3F4B-0D1C-024F-97FC-737FD801F3DE}" type="sibTrans" cxnId="{A56A8D55-4F92-274C-9730-C6CCBC09E55E}">
      <dgm:prSet/>
      <dgm:spPr/>
      <dgm:t>
        <a:bodyPr/>
        <a:lstStyle/>
        <a:p>
          <a:endParaRPr lang="da-DK"/>
        </a:p>
      </dgm:t>
    </dgm:pt>
    <dgm:pt modelId="{CE237DDA-C3E7-CF48-B3CB-7BE7F9FBB407}" type="pres">
      <dgm:prSet presAssocID="{FCD13AE6-B43B-5A4C-984B-C259572EAEC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DFACD6C-E10C-DC4D-AA03-057C44FE7F71}" type="pres">
      <dgm:prSet presAssocID="{40949CA8-DE12-F14D-AA0D-CE261DEC6232}" presName="node" presStyleLbl="node1" presStyleIdx="0" presStyleCnt="3" custLinFactNeighborX="-836" custLinFactNeighborY="74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731CEF-6757-E641-A723-C7BF26BB514E}" type="pres">
      <dgm:prSet presAssocID="{A1F6D379-C99B-AB4F-8C8B-D9A8BBC4EBFD}" presName="sibTrans" presStyleLbl="sibTrans2D1" presStyleIdx="0" presStyleCnt="2"/>
      <dgm:spPr/>
      <dgm:t>
        <a:bodyPr/>
        <a:lstStyle/>
        <a:p>
          <a:endParaRPr lang="it-IT"/>
        </a:p>
      </dgm:t>
    </dgm:pt>
    <dgm:pt modelId="{A514A38C-D7C8-5241-9ACF-B0F68E91911B}" type="pres">
      <dgm:prSet presAssocID="{A1F6D379-C99B-AB4F-8C8B-D9A8BBC4EBFD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B8E0FA65-FF1D-4E45-BDFD-4D609CAD770E}" type="pres">
      <dgm:prSet presAssocID="{FEB9D903-D77F-9C4C-9A13-15CB329C3D1E}" presName="node" presStyleLbl="node1" presStyleIdx="1" presStyleCnt="3" custLinFactNeighborY="15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DC6A27-1FED-9E4E-8BF7-D8BC6ED9C077}" type="pres">
      <dgm:prSet presAssocID="{2204E6AC-EF76-FE4E-9149-CEBDA5D2CC1F}" presName="sibTrans" presStyleLbl="sibTrans2D1" presStyleIdx="1" presStyleCnt="2"/>
      <dgm:spPr/>
      <dgm:t>
        <a:bodyPr/>
        <a:lstStyle/>
        <a:p>
          <a:endParaRPr lang="it-IT"/>
        </a:p>
      </dgm:t>
    </dgm:pt>
    <dgm:pt modelId="{229A0801-5A19-4B4E-8CFF-ED835BEB733C}" type="pres">
      <dgm:prSet presAssocID="{2204E6AC-EF76-FE4E-9149-CEBDA5D2CC1F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19817D23-A196-2F4F-9EA9-8E0B1D1B93D4}" type="pres">
      <dgm:prSet presAssocID="{DDE474DD-51C2-F143-994A-006BA7986D5E}" presName="node" presStyleLbl="node1" presStyleIdx="2" presStyleCnt="3" custLinFactNeighborX="837" custLinFactNeighborY="11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6BDA003-6262-BE44-ADE1-FB517F1F3F10}" type="presOf" srcId="{40949CA8-DE12-F14D-AA0D-CE261DEC6232}" destId="{EDFACD6C-E10C-DC4D-AA03-057C44FE7F71}" srcOrd="0" destOrd="0" presId="urn:microsoft.com/office/officeart/2005/8/layout/process1"/>
    <dgm:cxn modelId="{25403168-C2BE-C840-B132-995636309772}" type="presOf" srcId="{DDE474DD-51C2-F143-994A-006BA7986D5E}" destId="{19817D23-A196-2F4F-9EA9-8E0B1D1B93D4}" srcOrd="0" destOrd="0" presId="urn:microsoft.com/office/officeart/2005/8/layout/process1"/>
    <dgm:cxn modelId="{2C7CBCC7-BDBB-5644-968C-11E91D3334DB}" type="presOf" srcId="{2204E6AC-EF76-FE4E-9149-CEBDA5D2CC1F}" destId="{229A0801-5A19-4B4E-8CFF-ED835BEB733C}" srcOrd="1" destOrd="0" presId="urn:microsoft.com/office/officeart/2005/8/layout/process1"/>
    <dgm:cxn modelId="{0C4131A0-ADEB-FC47-8334-BDEAA87E2926}" type="presOf" srcId="{2204E6AC-EF76-FE4E-9149-CEBDA5D2CC1F}" destId="{BCDC6A27-1FED-9E4E-8BF7-D8BC6ED9C077}" srcOrd="0" destOrd="0" presId="urn:microsoft.com/office/officeart/2005/8/layout/process1"/>
    <dgm:cxn modelId="{F071FE8F-DA31-CA48-8978-B70A55442637}" srcId="{FCD13AE6-B43B-5A4C-984B-C259572EAEC0}" destId="{40949CA8-DE12-F14D-AA0D-CE261DEC6232}" srcOrd="0" destOrd="0" parTransId="{207D0AE0-3788-F945-986B-0041CD1F435F}" sibTransId="{A1F6D379-C99B-AB4F-8C8B-D9A8BBC4EBFD}"/>
    <dgm:cxn modelId="{D30E2B6C-F317-B64A-BC7B-8C6D9AA8BF6C}" type="presOf" srcId="{A1F6D379-C99B-AB4F-8C8B-D9A8BBC4EBFD}" destId="{04731CEF-6757-E641-A723-C7BF26BB514E}" srcOrd="0" destOrd="0" presId="urn:microsoft.com/office/officeart/2005/8/layout/process1"/>
    <dgm:cxn modelId="{A56A8D55-4F92-274C-9730-C6CCBC09E55E}" srcId="{FCD13AE6-B43B-5A4C-984B-C259572EAEC0}" destId="{DDE474DD-51C2-F143-994A-006BA7986D5E}" srcOrd="2" destOrd="0" parTransId="{2CED36BF-79FC-B64C-A093-6C33FB1E5E06}" sibTransId="{60CF3F4B-0D1C-024F-97FC-737FD801F3DE}"/>
    <dgm:cxn modelId="{E5F63959-AAF7-D247-B5DD-419AEFEC02D8}" type="presOf" srcId="{FEB9D903-D77F-9C4C-9A13-15CB329C3D1E}" destId="{B8E0FA65-FF1D-4E45-BDFD-4D609CAD770E}" srcOrd="0" destOrd="0" presId="urn:microsoft.com/office/officeart/2005/8/layout/process1"/>
    <dgm:cxn modelId="{E7A36AEA-43B0-C442-9CF5-D6DEFE2434E9}" type="presOf" srcId="{A1F6D379-C99B-AB4F-8C8B-D9A8BBC4EBFD}" destId="{A514A38C-D7C8-5241-9ACF-B0F68E91911B}" srcOrd="1" destOrd="0" presId="urn:microsoft.com/office/officeart/2005/8/layout/process1"/>
    <dgm:cxn modelId="{9DB0D71E-827B-BA4A-BE3D-8350DB8DC2AD}" srcId="{FCD13AE6-B43B-5A4C-984B-C259572EAEC0}" destId="{FEB9D903-D77F-9C4C-9A13-15CB329C3D1E}" srcOrd="1" destOrd="0" parTransId="{B1C28F6A-8340-304C-8D04-688DE4D7F7A7}" sibTransId="{2204E6AC-EF76-FE4E-9149-CEBDA5D2CC1F}"/>
    <dgm:cxn modelId="{7A1EE3BA-725F-864C-878F-E0FD338B8EDF}" type="presOf" srcId="{FCD13AE6-B43B-5A4C-984B-C259572EAEC0}" destId="{CE237DDA-C3E7-CF48-B3CB-7BE7F9FBB407}" srcOrd="0" destOrd="0" presId="urn:microsoft.com/office/officeart/2005/8/layout/process1"/>
    <dgm:cxn modelId="{E8193155-CF14-A44C-ACFF-B8A3D12E4F6A}" type="presParOf" srcId="{CE237DDA-C3E7-CF48-B3CB-7BE7F9FBB407}" destId="{EDFACD6C-E10C-DC4D-AA03-057C44FE7F71}" srcOrd="0" destOrd="0" presId="urn:microsoft.com/office/officeart/2005/8/layout/process1"/>
    <dgm:cxn modelId="{A91491A1-4B0E-6442-9084-9FA6F06306BD}" type="presParOf" srcId="{CE237DDA-C3E7-CF48-B3CB-7BE7F9FBB407}" destId="{04731CEF-6757-E641-A723-C7BF26BB514E}" srcOrd="1" destOrd="0" presId="urn:microsoft.com/office/officeart/2005/8/layout/process1"/>
    <dgm:cxn modelId="{CA699BE4-4BED-BC46-952E-1754502E8C7B}" type="presParOf" srcId="{04731CEF-6757-E641-A723-C7BF26BB514E}" destId="{A514A38C-D7C8-5241-9ACF-B0F68E91911B}" srcOrd="0" destOrd="0" presId="urn:microsoft.com/office/officeart/2005/8/layout/process1"/>
    <dgm:cxn modelId="{979624DB-B65E-CD4F-B68F-ACC16118CD3F}" type="presParOf" srcId="{CE237DDA-C3E7-CF48-B3CB-7BE7F9FBB407}" destId="{B8E0FA65-FF1D-4E45-BDFD-4D609CAD770E}" srcOrd="2" destOrd="0" presId="urn:microsoft.com/office/officeart/2005/8/layout/process1"/>
    <dgm:cxn modelId="{C62B6D09-87EE-024A-8EDD-CB72C121E8C8}" type="presParOf" srcId="{CE237DDA-C3E7-CF48-B3CB-7BE7F9FBB407}" destId="{BCDC6A27-1FED-9E4E-8BF7-D8BC6ED9C077}" srcOrd="3" destOrd="0" presId="urn:microsoft.com/office/officeart/2005/8/layout/process1"/>
    <dgm:cxn modelId="{D62BEF71-8EBC-124D-B120-8E23131C7A44}" type="presParOf" srcId="{BCDC6A27-1FED-9E4E-8BF7-D8BC6ED9C077}" destId="{229A0801-5A19-4B4E-8CFF-ED835BEB733C}" srcOrd="0" destOrd="0" presId="urn:microsoft.com/office/officeart/2005/8/layout/process1"/>
    <dgm:cxn modelId="{3946D9AD-D11B-8B48-831F-C40ABD35841B}" type="presParOf" srcId="{CE237DDA-C3E7-CF48-B3CB-7BE7F9FBB407}" destId="{19817D23-A196-2F4F-9EA9-8E0B1D1B93D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D818B8-54BC-9A40-8CE7-50726064B491}" type="doc">
      <dgm:prSet loTypeId="urn:microsoft.com/office/officeart/2005/8/layout/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34A748C8-4ED4-124C-902D-80FC05E9F24C}">
      <dgm:prSet phldrT="[Tekst]" custT="1"/>
      <dgm:spPr>
        <a:solidFill>
          <a:srgbClr val="C50D04"/>
        </a:solidFill>
      </dgm:spPr>
      <dgm:t>
        <a:bodyPr/>
        <a:lstStyle/>
        <a:p>
          <a:pPr algn="l"/>
          <a:r>
            <a:rPr lang="da-DK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</a:t>
          </a:r>
          <a:r>
            <a:rPr lang="da-DK" sz="1600" b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da-DK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INCONTRO</a:t>
          </a:r>
        </a:p>
      </dgm:t>
    </dgm:pt>
    <dgm:pt modelId="{733805D3-092E-7C45-8C51-8F2D324A4941}" type="parTrans" cxnId="{1B98DE71-964D-4546-9865-1306A83A3D96}">
      <dgm:prSet/>
      <dgm:spPr/>
      <dgm:t>
        <a:bodyPr/>
        <a:lstStyle/>
        <a:p>
          <a:endParaRPr lang="da-DK"/>
        </a:p>
      </dgm:t>
    </dgm:pt>
    <dgm:pt modelId="{33655F26-79E6-6547-AA5B-AB79B7C16DCB}" type="sibTrans" cxnId="{1B98DE71-964D-4546-9865-1306A83A3D96}">
      <dgm:prSet/>
      <dgm:spPr/>
      <dgm:t>
        <a:bodyPr/>
        <a:lstStyle/>
        <a:p>
          <a:endParaRPr lang="da-DK"/>
        </a:p>
      </dgm:t>
    </dgm:pt>
    <dgm:pt modelId="{DBE23513-C9A6-F649-8E48-996DD55F359D}">
      <dgm:prSet phldrT="[Tekst]" custT="1"/>
      <dgm:spPr/>
      <dgm:t>
        <a:bodyPr/>
        <a:lstStyle/>
        <a:p>
          <a:pPr marL="114300" marR="0" lvl="1" indent="-114300" algn="l" defTabSz="6667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it-IT" sz="1400" b="1" dirty="0"/>
            <a:t>INCONTRO</a:t>
          </a:r>
          <a:r>
            <a:rPr lang="it-IT" sz="1400" b="1" u="sng" dirty="0"/>
            <a:t> </a:t>
          </a:r>
          <a:r>
            <a:rPr lang="it-IT" sz="1400" b="1" dirty="0"/>
            <a:t>PRELIMINARE NELLE SCUOLE</a:t>
          </a:r>
          <a:endParaRPr lang="da-DK" sz="1400" b="1" dirty="0"/>
        </a:p>
      </dgm:t>
    </dgm:pt>
    <dgm:pt modelId="{D2E4606F-DD39-4C4A-9922-43EBBBFC0FB8}" type="parTrans" cxnId="{189723EA-74C9-FE43-9D8B-689D67F537F0}">
      <dgm:prSet/>
      <dgm:spPr/>
      <dgm:t>
        <a:bodyPr/>
        <a:lstStyle/>
        <a:p>
          <a:endParaRPr lang="da-DK"/>
        </a:p>
      </dgm:t>
    </dgm:pt>
    <dgm:pt modelId="{C598E1FA-ACFD-DB4C-9018-713E2403C65F}" type="sibTrans" cxnId="{189723EA-74C9-FE43-9D8B-689D67F537F0}">
      <dgm:prSet/>
      <dgm:spPr/>
      <dgm:t>
        <a:bodyPr/>
        <a:lstStyle/>
        <a:p>
          <a:endParaRPr lang="da-DK"/>
        </a:p>
      </dgm:t>
    </dgm:pt>
    <dgm:pt modelId="{B1D7984B-DE8D-2242-9384-168A695F409E}">
      <dgm:prSet phldrT="[Tekst]" custT="1"/>
      <dgm:spPr>
        <a:solidFill>
          <a:srgbClr val="C50D04"/>
        </a:solidFill>
      </dgm:spPr>
      <dgm:t>
        <a:bodyPr/>
        <a:lstStyle/>
        <a:p>
          <a:r>
            <a:rPr lang="da-DK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INCONTRO</a:t>
          </a:r>
        </a:p>
      </dgm:t>
    </dgm:pt>
    <dgm:pt modelId="{BB672EC7-28B8-7248-8E37-9FE6EC73C4B4}" type="parTrans" cxnId="{53EF5335-EFCA-5A45-9C1B-AF110F5D59D3}">
      <dgm:prSet/>
      <dgm:spPr/>
      <dgm:t>
        <a:bodyPr/>
        <a:lstStyle/>
        <a:p>
          <a:endParaRPr lang="da-DK"/>
        </a:p>
      </dgm:t>
    </dgm:pt>
    <dgm:pt modelId="{2D2500D9-9187-9B4F-9F2C-906331C09150}" type="sibTrans" cxnId="{53EF5335-EFCA-5A45-9C1B-AF110F5D59D3}">
      <dgm:prSet/>
      <dgm:spPr/>
      <dgm:t>
        <a:bodyPr/>
        <a:lstStyle/>
        <a:p>
          <a:endParaRPr lang="da-DK"/>
        </a:p>
      </dgm:t>
    </dgm:pt>
    <dgm:pt modelId="{8ADF4B3E-132C-4F4C-B771-7ED89D91A8FA}">
      <dgm:prSet phldrT="[Tekst]" custT="1"/>
      <dgm:spPr>
        <a:solidFill>
          <a:srgbClr val="C50D04"/>
        </a:solidFill>
      </dgm:spPr>
      <dgm:t>
        <a:bodyPr/>
        <a:lstStyle/>
        <a:p>
          <a:r>
            <a:rPr lang="da-DK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INCONTRO</a:t>
          </a:r>
        </a:p>
      </dgm:t>
    </dgm:pt>
    <dgm:pt modelId="{B76B770C-4013-594B-A93B-595F3DFB55CB}" type="parTrans" cxnId="{FD7204A7-5E2F-9248-BD47-0902620BF162}">
      <dgm:prSet/>
      <dgm:spPr/>
      <dgm:t>
        <a:bodyPr/>
        <a:lstStyle/>
        <a:p>
          <a:endParaRPr lang="da-DK"/>
        </a:p>
      </dgm:t>
    </dgm:pt>
    <dgm:pt modelId="{FA4C6134-D9CD-C64D-B1E2-52BBE6A2E26A}" type="sibTrans" cxnId="{FD7204A7-5E2F-9248-BD47-0902620BF162}">
      <dgm:prSet/>
      <dgm:spPr/>
      <dgm:t>
        <a:bodyPr/>
        <a:lstStyle/>
        <a:p>
          <a:endParaRPr lang="da-DK"/>
        </a:p>
      </dgm:t>
    </dgm:pt>
    <dgm:pt modelId="{8464409C-6C31-834F-A3D5-3B48A8793023}">
      <dgm:prSet phldrT="[Tekst]" custT="1"/>
      <dgm:spPr/>
      <dgm:t>
        <a:bodyPr/>
        <a:lstStyle/>
        <a:p>
          <a:r>
            <a:rPr lang="it-IT" sz="1400" b="1" dirty="0"/>
            <a:t>MATCH DAY PRESSO IL MEDIOLANUM FORUM DI ASSAGO</a:t>
          </a:r>
          <a:endParaRPr lang="da-DK" sz="1400" b="1" dirty="0"/>
        </a:p>
      </dgm:t>
    </dgm:pt>
    <dgm:pt modelId="{52A80018-AFCF-1A4D-BD11-02FAD06AA481}" type="parTrans" cxnId="{43D3625A-7FBA-0F48-ACCE-3F9AFAA90C60}">
      <dgm:prSet/>
      <dgm:spPr/>
      <dgm:t>
        <a:bodyPr/>
        <a:lstStyle/>
        <a:p>
          <a:endParaRPr lang="da-DK"/>
        </a:p>
      </dgm:t>
    </dgm:pt>
    <dgm:pt modelId="{930EE60A-7680-A84C-9C22-3FD26774AD05}" type="sibTrans" cxnId="{43D3625A-7FBA-0F48-ACCE-3F9AFAA90C60}">
      <dgm:prSet/>
      <dgm:spPr/>
      <dgm:t>
        <a:bodyPr/>
        <a:lstStyle/>
        <a:p>
          <a:endParaRPr lang="da-DK"/>
        </a:p>
      </dgm:t>
    </dgm:pt>
    <dgm:pt modelId="{B110AF38-F773-F74F-B5CF-1032515407C8}">
      <dgm:prSet custT="1"/>
      <dgm:spPr>
        <a:solidFill>
          <a:srgbClr val="C50D04"/>
        </a:solidFill>
      </dgm:spPr>
      <dgm:t>
        <a:bodyPr/>
        <a:lstStyle/>
        <a:p>
          <a:r>
            <a:rPr lang="da-DK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INCONTRO</a:t>
          </a:r>
        </a:p>
      </dgm:t>
    </dgm:pt>
    <dgm:pt modelId="{2A17B730-C903-8745-99A5-8551C81E4479}" type="parTrans" cxnId="{D9C01BD9-2F1A-0348-B66C-C08E7A7A0B67}">
      <dgm:prSet/>
      <dgm:spPr/>
      <dgm:t>
        <a:bodyPr/>
        <a:lstStyle/>
        <a:p>
          <a:endParaRPr lang="da-DK"/>
        </a:p>
      </dgm:t>
    </dgm:pt>
    <dgm:pt modelId="{56CFCAE2-588A-A74C-B0AE-19F198C45C11}" type="sibTrans" cxnId="{D9C01BD9-2F1A-0348-B66C-C08E7A7A0B67}">
      <dgm:prSet/>
      <dgm:spPr/>
      <dgm:t>
        <a:bodyPr/>
        <a:lstStyle/>
        <a:p>
          <a:endParaRPr lang="da-DK"/>
        </a:p>
      </dgm:t>
    </dgm:pt>
    <dgm:pt modelId="{FE852B50-6889-4642-9497-22850BE256F2}">
      <dgm:prSet phldrT="[Tekst]"/>
      <dgm:spPr/>
      <dgm:t>
        <a:bodyPr/>
        <a:lstStyle/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da-DK" sz="1200" b="0" dirty="0"/>
        </a:p>
      </dgm:t>
    </dgm:pt>
    <dgm:pt modelId="{A9ED1339-7D2B-E842-B1BF-EF92E765EDDA}" type="parTrans" cxnId="{39F44432-4DA9-C445-A5F2-8DCC44883EA9}">
      <dgm:prSet/>
      <dgm:spPr/>
      <dgm:t>
        <a:bodyPr/>
        <a:lstStyle/>
        <a:p>
          <a:endParaRPr lang="da-DK"/>
        </a:p>
      </dgm:t>
    </dgm:pt>
    <dgm:pt modelId="{51B94A96-EBD3-754E-B5BC-B4194C54F466}" type="sibTrans" cxnId="{39F44432-4DA9-C445-A5F2-8DCC44883EA9}">
      <dgm:prSet/>
      <dgm:spPr/>
      <dgm:t>
        <a:bodyPr/>
        <a:lstStyle/>
        <a:p>
          <a:endParaRPr lang="da-DK"/>
        </a:p>
      </dgm:t>
    </dgm:pt>
    <dgm:pt modelId="{B413FB14-3644-7B4F-AFF0-54F7A59BDC0E}">
      <dgm:prSet custT="1"/>
      <dgm:spPr/>
      <dgm:t>
        <a:bodyPr/>
        <a:lstStyle/>
        <a:p>
          <a:r>
            <a:rPr lang="it-IT" sz="1400" b="1" dirty="0"/>
            <a:t>OLIMPIADI’</a:t>
          </a:r>
          <a:br>
            <a:rPr lang="it-IT" sz="1400" b="1" dirty="0"/>
          </a:br>
          <a:r>
            <a:rPr lang="it-IT" sz="1400" b="1" dirty="0"/>
            <a:t>PRESSO IL MEDIOLANUM FORUM DI ASSAGO</a:t>
          </a:r>
          <a:endParaRPr lang="da-DK" sz="1400" b="1" dirty="0"/>
        </a:p>
      </dgm:t>
    </dgm:pt>
    <dgm:pt modelId="{63D2D9DD-CE29-2548-A77E-53FCC08E2ECD}" type="parTrans" cxnId="{CE8BB577-D2E4-0246-A9E4-5F042B94912C}">
      <dgm:prSet/>
      <dgm:spPr/>
      <dgm:t>
        <a:bodyPr/>
        <a:lstStyle/>
        <a:p>
          <a:endParaRPr lang="da-DK"/>
        </a:p>
      </dgm:t>
    </dgm:pt>
    <dgm:pt modelId="{0A1140FC-9F60-F642-A750-518B07B9468A}" type="sibTrans" cxnId="{CE8BB577-D2E4-0246-A9E4-5F042B94912C}">
      <dgm:prSet/>
      <dgm:spPr/>
      <dgm:t>
        <a:bodyPr/>
        <a:lstStyle/>
        <a:p>
          <a:endParaRPr lang="da-DK"/>
        </a:p>
      </dgm:t>
    </dgm:pt>
    <dgm:pt modelId="{408BBCF0-82F8-CF43-8839-321C6CE890FE}">
      <dgm:prSet custT="1"/>
      <dgm:spPr/>
      <dgm:t>
        <a:bodyPr/>
        <a:lstStyle/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400" b="1" dirty="0"/>
            <a:t>INCONTRO CON IL GIOCATORE E L’ALLENATORE NELLA PALESTRA DELLA SCUOLA</a:t>
          </a:r>
        </a:p>
      </dgm:t>
    </dgm:pt>
    <dgm:pt modelId="{5EC28BBE-9295-A948-8B69-F4FC060BCBC0}" type="parTrans" cxnId="{2A43809F-5516-254D-A54A-9EB12A3A1363}">
      <dgm:prSet/>
      <dgm:spPr/>
      <dgm:t>
        <a:bodyPr/>
        <a:lstStyle/>
        <a:p>
          <a:endParaRPr lang="en-US"/>
        </a:p>
      </dgm:t>
    </dgm:pt>
    <dgm:pt modelId="{228D02E1-169E-F541-A126-297D309C8C61}" type="sibTrans" cxnId="{2A43809F-5516-254D-A54A-9EB12A3A1363}">
      <dgm:prSet/>
      <dgm:spPr/>
      <dgm:t>
        <a:bodyPr/>
        <a:lstStyle/>
        <a:p>
          <a:endParaRPr lang="en-US"/>
        </a:p>
      </dgm:t>
    </dgm:pt>
    <dgm:pt modelId="{54AC3B3E-77C5-EA46-B86E-67EABD19FC36}" type="pres">
      <dgm:prSet presAssocID="{BED818B8-54BC-9A40-8CE7-50726064B49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7B786C5-5512-5745-B641-4AAFC292B83B}" type="pres">
      <dgm:prSet presAssocID="{34A748C8-4ED4-124C-902D-80FC05E9F24C}" presName="composite" presStyleCnt="0"/>
      <dgm:spPr/>
    </dgm:pt>
    <dgm:pt modelId="{95867258-B576-AA47-BE06-7595893477F6}" type="pres">
      <dgm:prSet presAssocID="{34A748C8-4ED4-124C-902D-80FC05E9F24C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D08344-75FA-BB43-9927-649BFC18EE4A}" type="pres">
      <dgm:prSet presAssocID="{34A748C8-4ED4-124C-902D-80FC05E9F24C}" presName="parSh" presStyleLbl="node1" presStyleIdx="0" presStyleCnt="4"/>
      <dgm:spPr/>
      <dgm:t>
        <a:bodyPr/>
        <a:lstStyle/>
        <a:p>
          <a:endParaRPr lang="it-IT"/>
        </a:p>
      </dgm:t>
    </dgm:pt>
    <dgm:pt modelId="{FC91796E-768B-694A-9BD7-E9CA768CB98A}" type="pres">
      <dgm:prSet presAssocID="{34A748C8-4ED4-124C-902D-80FC05E9F24C}" presName="desTx" presStyleLbl="fgAcc1" presStyleIdx="0" presStyleCnt="4" custScaleX="90231" custScaleY="69609" custLinFactNeighborX="2576" custLinFactNeighborY="123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33E75F2-03FC-0448-922E-C57E26C627EB}" type="pres">
      <dgm:prSet presAssocID="{33655F26-79E6-6547-AA5B-AB79B7C16DCB}" presName="sibTrans" presStyleLbl="sibTrans2D1" presStyleIdx="0" presStyleCnt="3"/>
      <dgm:spPr/>
      <dgm:t>
        <a:bodyPr/>
        <a:lstStyle/>
        <a:p>
          <a:endParaRPr lang="it-IT"/>
        </a:p>
      </dgm:t>
    </dgm:pt>
    <dgm:pt modelId="{DBA302AF-39C1-1549-ACF0-6FE56BEA38BE}" type="pres">
      <dgm:prSet presAssocID="{33655F26-79E6-6547-AA5B-AB79B7C16DCB}" presName="connTx" presStyleLbl="sibTrans2D1" presStyleIdx="0" presStyleCnt="3"/>
      <dgm:spPr/>
      <dgm:t>
        <a:bodyPr/>
        <a:lstStyle/>
        <a:p>
          <a:endParaRPr lang="it-IT"/>
        </a:p>
      </dgm:t>
    </dgm:pt>
    <dgm:pt modelId="{B21F4B37-7DC8-7A48-B513-181ED244B36A}" type="pres">
      <dgm:prSet presAssocID="{B1D7984B-DE8D-2242-9384-168A695F409E}" presName="composite" presStyleCnt="0"/>
      <dgm:spPr/>
    </dgm:pt>
    <dgm:pt modelId="{817CA47A-8BD8-F24B-81D1-D2D6539D5986}" type="pres">
      <dgm:prSet presAssocID="{B1D7984B-DE8D-2242-9384-168A695F409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87D3E6-3CBA-4F44-82B6-3F8FE1105603}" type="pres">
      <dgm:prSet presAssocID="{B1D7984B-DE8D-2242-9384-168A695F409E}" presName="parSh" presStyleLbl="node1" presStyleIdx="1" presStyleCnt="4"/>
      <dgm:spPr/>
      <dgm:t>
        <a:bodyPr/>
        <a:lstStyle/>
        <a:p>
          <a:endParaRPr lang="it-IT"/>
        </a:p>
      </dgm:t>
    </dgm:pt>
    <dgm:pt modelId="{CBE3FC26-0B9B-B447-AA2E-7B2353D71067}" type="pres">
      <dgm:prSet presAssocID="{B1D7984B-DE8D-2242-9384-168A695F409E}" presName="desTx" presStyleLbl="fgAcc1" presStyleIdx="1" presStyleCnt="4" custScaleX="100165" custScaleY="70575" custLinFactNeighborX="-1758" custLinFactNeighborY="923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FA88A50-A482-C148-855B-C5ABFCFBB299}" type="pres">
      <dgm:prSet presAssocID="{2D2500D9-9187-9B4F-9F2C-906331C09150}" presName="sibTrans" presStyleLbl="sibTrans2D1" presStyleIdx="1" presStyleCnt="3"/>
      <dgm:spPr/>
      <dgm:t>
        <a:bodyPr/>
        <a:lstStyle/>
        <a:p>
          <a:endParaRPr lang="it-IT"/>
        </a:p>
      </dgm:t>
    </dgm:pt>
    <dgm:pt modelId="{021FC1CF-1007-D242-96F3-907EAF7355E0}" type="pres">
      <dgm:prSet presAssocID="{2D2500D9-9187-9B4F-9F2C-906331C09150}" presName="connTx" presStyleLbl="sibTrans2D1" presStyleIdx="1" presStyleCnt="3"/>
      <dgm:spPr/>
      <dgm:t>
        <a:bodyPr/>
        <a:lstStyle/>
        <a:p>
          <a:endParaRPr lang="it-IT"/>
        </a:p>
      </dgm:t>
    </dgm:pt>
    <dgm:pt modelId="{00B7FFBD-7F86-B14A-AD0A-B357DAD57BF4}" type="pres">
      <dgm:prSet presAssocID="{8ADF4B3E-132C-4F4C-B771-7ED89D91A8FA}" presName="composite" presStyleCnt="0"/>
      <dgm:spPr/>
    </dgm:pt>
    <dgm:pt modelId="{CD16F00D-C341-0842-A0E3-AC6C079F048A}" type="pres">
      <dgm:prSet presAssocID="{8ADF4B3E-132C-4F4C-B771-7ED89D91A8FA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4CE1C5-00FA-4C49-B106-F832217E972C}" type="pres">
      <dgm:prSet presAssocID="{8ADF4B3E-132C-4F4C-B771-7ED89D91A8FA}" presName="parSh" presStyleLbl="node1" presStyleIdx="2" presStyleCnt="4"/>
      <dgm:spPr/>
      <dgm:t>
        <a:bodyPr/>
        <a:lstStyle/>
        <a:p>
          <a:endParaRPr lang="it-IT"/>
        </a:p>
      </dgm:t>
    </dgm:pt>
    <dgm:pt modelId="{664414AF-5932-F542-AC01-8448DC6F26A5}" type="pres">
      <dgm:prSet presAssocID="{8ADF4B3E-132C-4F4C-B771-7ED89D91A8FA}" presName="desTx" presStyleLbl="fgAcc1" presStyleIdx="2" presStyleCnt="4" custScaleX="92620" custScaleY="67772" custLinFactNeighborX="-869" custLinFactNeighborY="1230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08E660-65C5-C94F-BAD6-2D10978517C6}" type="pres">
      <dgm:prSet presAssocID="{FA4C6134-D9CD-C64D-B1E2-52BBE6A2E26A}" presName="sibTrans" presStyleLbl="sibTrans2D1" presStyleIdx="2" presStyleCnt="3"/>
      <dgm:spPr/>
      <dgm:t>
        <a:bodyPr/>
        <a:lstStyle/>
        <a:p>
          <a:endParaRPr lang="it-IT"/>
        </a:p>
      </dgm:t>
    </dgm:pt>
    <dgm:pt modelId="{0695961B-0A25-0B4A-A419-8C097E00221C}" type="pres">
      <dgm:prSet presAssocID="{FA4C6134-D9CD-C64D-B1E2-52BBE6A2E26A}" presName="connTx" presStyleLbl="sibTrans2D1" presStyleIdx="2" presStyleCnt="3"/>
      <dgm:spPr/>
      <dgm:t>
        <a:bodyPr/>
        <a:lstStyle/>
        <a:p>
          <a:endParaRPr lang="it-IT"/>
        </a:p>
      </dgm:t>
    </dgm:pt>
    <dgm:pt modelId="{1E72D56A-F0DB-E748-8237-CC1ED17FF0E9}" type="pres">
      <dgm:prSet presAssocID="{B110AF38-F773-F74F-B5CF-1032515407C8}" presName="composite" presStyleCnt="0"/>
      <dgm:spPr/>
    </dgm:pt>
    <dgm:pt modelId="{87CAA8A0-42E3-6644-B219-595626384821}" type="pres">
      <dgm:prSet presAssocID="{B110AF38-F773-F74F-B5CF-1032515407C8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4A84EB8-C9B3-AC42-81A0-4629C95E2CBC}" type="pres">
      <dgm:prSet presAssocID="{B110AF38-F773-F74F-B5CF-1032515407C8}" presName="parSh" presStyleLbl="node1" presStyleIdx="3" presStyleCnt="4" custLinFactNeighborY="693"/>
      <dgm:spPr/>
      <dgm:t>
        <a:bodyPr/>
        <a:lstStyle/>
        <a:p>
          <a:endParaRPr lang="it-IT"/>
        </a:p>
      </dgm:t>
    </dgm:pt>
    <dgm:pt modelId="{C570529D-E762-6E4B-B5DE-482BC376D7A4}" type="pres">
      <dgm:prSet presAssocID="{B110AF38-F773-F74F-B5CF-1032515407C8}" presName="desTx" presStyleLbl="fgAcc1" presStyleIdx="3" presStyleCnt="4" custScaleX="92258" custScaleY="69569" custLinFactNeighborX="253" custLinFactNeighborY="107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A689DCC-D8DC-0A40-BF9D-5DE22D25A0D0}" type="presOf" srcId="{8464409C-6C31-834F-A3D5-3B48A8793023}" destId="{664414AF-5932-F542-AC01-8448DC6F26A5}" srcOrd="0" destOrd="0" presId="urn:microsoft.com/office/officeart/2005/8/layout/process3"/>
    <dgm:cxn modelId="{2CF0C4A6-C23F-A44B-894C-387AECB25205}" type="presOf" srcId="{33655F26-79E6-6547-AA5B-AB79B7C16DCB}" destId="{DBA302AF-39C1-1549-ACF0-6FE56BEA38BE}" srcOrd="1" destOrd="0" presId="urn:microsoft.com/office/officeart/2005/8/layout/process3"/>
    <dgm:cxn modelId="{FEC2DEDA-2F6B-A74D-8C58-E70C6425EECF}" type="presOf" srcId="{B1D7984B-DE8D-2242-9384-168A695F409E}" destId="{0387D3E6-3CBA-4F44-82B6-3F8FE1105603}" srcOrd="1" destOrd="0" presId="urn:microsoft.com/office/officeart/2005/8/layout/process3"/>
    <dgm:cxn modelId="{E20DD2CC-00A5-FD45-A771-09DD94961BD9}" type="presOf" srcId="{2D2500D9-9187-9B4F-9F2C-906331C09150}" destId="{021FC1CF-1007-D242-96F3-907EAF7355E0}" srcOrd="1" destOrd="0" presId="urn:microsoft.com/office/officeart/2005/8/layout/process3"/>
    <dgm:cxn modelId="{FD7204A7-5E2F-9248-BD47-0902620BF162}" srcId="{BED818B8-54BC-9A40-8CE7-50726064B491}" destId="{8ADF4B3E-132C-4F4C-B771-7ED89D91A8FA}" srcOrd="2" destOrd="0" parTransId="{B76B770C-4013-594B-A93B-595F3DFB55CB}" sibTransId="{FA4C6134-D9CD-C64D-B1E2-52BBE6A2E26A}"/>
    <dgm:cxn modelId="{43D3625A-7FBA-0F48-ACCE-3F9AFAA90C60}" srcId="{8ADF4B3E-132C-4F4C-B771-7ED89D91A8FA}" destId="{8464409C-6C31-834F-A3D5-3B48A8793023}" srcOrd="0" destOrd="0" parTransId="{52A80018-AFCF-1A4D-BD11-02FAD06AA481}" sibTransId="{930EE60A-7680-A84C-9C22-3FD26774AD05}"/>
    <dgm:cxn modelId="{21FCED51-3E04-054B-92DE-55D8BDF994FD}" type="presOf" srcId="{2D2500D9-9187-9B4F-9F2C-906331C09150}" destId="{7FA88A50-A482-C148-855B-C5ABFCFBB299}" srcOrd="0" destOrd="0" presId="urn:microsoft.com/office/officeart/2005/8/layout/process3"/>
    <dgm:cxn modelId="{0E8034D6-0582-5644-BC61-377633660056}" type="presOf" srcId="{FE852B50-6889-4642-9497-22850BE256F2}" destId="{CBE3FC26-0B9B-B447-AA2E-7B2353D71067}" srcOrd="0" destOrd="1" presId="urn:microsoft.com/office/officeart/2005/8/layout/process3"/>
    <dgm:cxn modelId="{8872BEA9-81C4-6A4E-B0D2-4F11DD36CCC9}" type="presOf" srcId="{34A748C8-4ED4-124C-902D-80FC05E9F24C}" destId="{17D08344-75FA-BB43-9927-649BFC18EE4A}" srcOrd="1" destOrd="0" presId="urn:microsoft.com/office/officeart/2005/8/layout/process3"/>
    <dgm:cxn modelId="{D6613B34-1BBB-154F-B184-128CCA49A10E}" type="presOf" srcId="{B413FB14-3644-7B4F-AFF0-54F7A59BDC0E}" destId="{C570529D-E762-6E4B-B5DE-482BC376D7A4}" srcOrd="0" destOrd="0" presId="urn:microsoft.com/office/officeart/2005/8/layout/process3"/>
    <dgm:cxn modelId="{CE8BB577-D2E4-0246-A9E4-5F042B94912C}" srcId="{B110AF38-F773-F74F-B5CF-1032515407C8}" destId="{B413FB14-3644-7B4F-AFF0-54F7A59BDC0E}" srcOrd="0" destOrd="0" parTransId="{63D2D9DD-CE29-2548-A77E-53FCC08E2ECD}" sibTransId="{0A1140FC-9F60-F642-A750-518B07B9468A}"/>
    <dgm:cxn modelId="{189723EA-74C9-FE43-9D8B-689D67F537F0}" srcId="{34A748C8-4ED4-124C-902D-80FC05E9F24C}" destId="{DBE23513-C9A6-F649-8E48-996DD55F359D}" srcOrd="0" destOrd="0" parTransId="{D2E4606F-DD39-4C4A-9922-43EBBBFC0FB8}" sibTransId="{C598E1FA-ACFD-DB4C-9018-713E2403C65F}"/>
    <dgm:cxn modelId="{F108B721-E5D3-124E-AA4B-11ED8D00DF66}" type="presOf" srcId="{FA4C6134-D9CD-C64D-B1E2-52BBE6A2E26A}" destId="{0695961B-0A25-0B4A-A419-8C097E00221C}" srcOrd="1" destOrd="0" presId="urn:microsoft.com/office/officeart/2005/8/layout/process3"/>
    <dgm:cxn modelId="{1B98DE71-964D-4546-9865-1306A83A3D96}" srcId="{BED818B8-54BC-9A40-8CE7-50726064B491}" destId="{34A748C8-4ED4-124C-902D-80FC05E9F24C}" srcOrd="0" destOrd="0" parTransId="{733805D3-092E-7C45-8C51-8F2D324A4941}" sibTransId="{33655F26-79E6-6547-AA5B-AB79B7C16DCB}"/>
    <dgm:cxn modelId="{6AEFA30B-7C55-D440-AD52-0411CBD10D99}" type="presOf" srcId="{8ADF4B3E-132C-4F4C-B771-7ED89D91A8FA}" destId="{674CE1C5-00FA-4C49-B106-F832217E972C}" srcOrd="1" destOrd="0" presId="urn:microsoft.com/office/officeart/2005/8/layout/process3"/>
    <dgm:cxn modelId="{699581F1-2913-844F-BAA2-CDE1D4BE8934}" type="presOf" srcId="{BED818B8-54BC-9A40-8CE7-50726064B491}" destId="{54AC3B3E-77C5-EA46-B86E-67EABD19FC36}" srcOrd="0" destOrd="0" presId="urn:microsoft.com/office/officeart/2005/8/layout/process3"/>
    <dgm:cxn modelId="{7BD9945E-2AA5-B54E-A18A-AF410CDE9F8E}" type="presOf" srcId="{B1D7984B-DE8D-2242-9384-168A695F409E}" destId="{817CA47A-8BD8-F24B-81D1-D2D6539D5986}" srcOrd="0" destOrd="0" presId="urn:microsoft.com/office/officeart/2005/8/layout/process3"/>
    <dgm:cxn modelId="{96A18EA2-3353-3347-AE27-0186EE890E41}" type="presOf" srcId="{DBE23513-C9A6-F649-8E48-996DD55F359D}" destId="{FC91796E-768B-694A-9BD7-E9CA768CB98A}" srcOrd="0" destOrd="0" presId="urn:microsoft.com/office/officeart/2005/8/layout/process3"/>
    <dgm:cxn modelId="{266A6545-42AA-B54D-A182-897247CF3633}" type="presOf" srcId="{B110AF38-F773-F74F-B5CF-1032515407C8}" destId="{64A84EB8-C9B3-AC42-81A0-4629C95E2CBC}" srcOrd="1" destOrd="0" presId="urn:microsoft.com/office/officeart/2005/8/layout/process3"/>
    <dgm:cxn modelId="{3AC11AF3-41A3-1440-A90F-4F8403A6E4BC}" type="presOf" srcId="{FA4C6134-D9CD-C64D-B1E2-52BBE6A2E26A}" destId="{F508E660-65C5-C94F-BAD6-2D10978517C6}" srcOrd="0" destOrd="0" presId="urn:microsoft.com/office/officeart/2005/8/layout/process3"/>
    <dgm:cxn modelId="{859FB533-939D-8344-A412-65084F04F389}" type="presOf" srcId="{8ADF4B3E-132C-4F4C-B771-7ED89D91A8FA}" destId="{CD16F00D-C341-0842-A0E3-AC6C079F048A}" srcOrd="0" destOrd="0" presId="urn:microsoft.com/office/officeart/2005/8/layout/process3"/>
    <dgm:cxn modelId="{DC2B451D-7509-B844-A405-D4557867FC9B}" type="presOf" srcId="{408BBCF0-82F8-CF43-8839-321C6CE890FE}" destId="{CBE3FC26-0B9B-B447-AA2E-7B2353D71067}" srcOrd="0" destOrd="0" presId="urn:microsoft.com/office/officeart/2005/8/layout/process3"/>
    <dgm:cxn modelId="{39F44432-4DA9-C445-A5F2-8DCC44883EA9}" srcId="{B1D7984B-DE8D-2242-9384-168A695F409E}" destId="{FE852B50-6889-4642-9497-22850BE256F2}" srcOrd="1" destOrd="0" parTransId="{A9ED1339-7D2B-E842-B1BF-EF92E765EDDA}" sibTransId="{51B94A96-EBD3-754E-B5BC-B4194C54F466}"/>
    <dgm:cxn modelId="{D9C01BD9-2F1A-0348-B66C-C08E7A7A0B67}" srcId="{BED818B8-54BC-9A40-8CE7-50726064B491}" destId="{B110AF38-F773-F74F-B5CF-1032515407C8}" srcOrd="3" destOrd="0" parTransId="{2A17B730-C903-8745-99A5-8551C81E4479}" sibTransId="{56CFCAE2-588A-A74C-B0AE-19F198C45C11}"/>
    <dgm:cxn modelId="{59DA78E3-37C9-C941-B814-A3032E9A6C70}" type="presOf" srcId="{34A748C8-4ED4-124C-902D-80FC05E9F24C}" destId="{95867258-B576-AA47-BE06-7595893477F6}" srcOrd="0" destOrd="0" presId="urn:microsoft.com/office/officeart/2005/8/layout/process3"/>
    <dgm:cxn modelId="{29970BA2-8C0C-614B-958E-F0B744C40A59}" type="presOf" srcId="{33655F26-79E6-6547-AA5B-AB79B7C16DCB}" destId="{E33E75F2-03FC-0448-922E-C57E26C627EB}" srcOrd="0" destOrd="0" presId="urn:microsoft.com/office/officeart/2005/8/layout/process3"/>
    <dgm:cxn modelId="{2A43809F-5516-254D-A54A-9EB12A3A1363}" srcId="{B1D7984B-DE8D-2242-9384-168A695F409E}" destId="{408BBCF0-82F8-CF43-8839-321C6CE890FE}" srcOrd="0" destOrd="0" parTransId="{5EC28BBE-9295-A948-8B69-F4FC060BCBC0}" sibTransId="{228D02E1-169E-F541-A126-297D309C8C61}"/>
    <dgm:cxn modelId="{AA4A225D-A464-5840-8A08-6400E44D8CE1}" type="presOf" srcId="{B110AF38-F773-F74F-B5CF-1032515407C8}" destId="{87CAA8A0-42E3-6644-B219-595626384821}" srcOrd="0" destOrd="0" presId="urn:microsoft.com/office/officeart/2005/8/layout/process3"/>
    <dgm:cxn modelId="{53EF5335-EFCA-5A45-9C1B-AF110F5D59D3}" srcId="{BED818B8-54BC-9A40-8CE7-50726064B491}" destId="{B1D7984B-DE8D-2242-9384-168A695F409E}" srcOrd="1" destOrd="0" parTransId="{BB672EC7-28B8-7248-8E37-9FE6EC73C4B4}" sibTransId="{2D2500D9-9187-9B4F-9F2C-906331C09150}"/>
    <dgm:cxn modelId="{9C702644-1E87-BD4A-B310-C2564A78744B}" type="presParOf" srcId="{54AC3B3E-77C5-EA46-B86E-67EABD19FC36}" destId="{C7B786C5-5512-5745-B641-4AAFC292B83B}" srcOrd="0" destOrd="0" presId="urn:microsoft.com/office/officeart/2005/8/layout/process3"/>
    <dgm:cxn modelId="{FCCE00B6-EA61-BF43-ACB3-DEB8D52C7342}" type="presParOf" srcId="{C7B786C5-5512-5745-B641-4AAFC292B83B}" destId="{95867258-B576-AA47-BE06-7595893477F6}" srcOrd="0" destOrd="0" presId="urn:microsoft.com/office/officeart/2005/8/layout/process3"/>
    <dgm:cxn modelId="{A7000E4D-504A-E343-866B-3720A0CBEB66}" type="presParOf" srcId="{C7B786C5-5512-5745-B641-4AAFC292B83B}" destId="{17D08344-75FA-BB43-9927-649BFC18EE4A}" srcOrd="1" destOrd="0" presId="urn:microsoft.com/office/officeart/2005/8/layout/process3"/>
    <dgm:cxn modelId="{B676054C-0D81-5A4C-AB10-4B69C86DCCCB}" type="presParOf" srcId="{C7B786C5-5512-5745-B641-4AAFC292B83B}" destId="{FC91796E-768B-694A-9BD7-E9CA768CB98A}" srcOrd="2" destOrd="0" presId="urn:microsoft.com/office/officeart/2005/8/layout/process3"/>
    <dgm:cxn modelId="{338E19FC-DB85-F14F-ABE1-A7763750F2F3}" type="presParOf" srcId="{54AC3B3E-77C5-EA46-B86E-67EABD19FC36}" destId="{E33E75F2-03FC-0448-922E-C57E26C627EB}" srcOrd="1" destOrd="0" presId="urn:microsoft.com/office/officeart/2005/8/layout/process3"/>
    <dgm:cxn modelId="{717A214B-D072-AE4D-A52D-109A5383728E}" type="presParOf" srcId="{E33E75F2-03FC-0448-922E-C57E26C627EB}" destId="{DBA302AF-39C1-1549-ACF0-6FE56BEA38BE}" srcOrd="0" destOrd="0" presId="urn:microsoft.com/office/officeart/2005/8/layout/process3"/>
    <dgm:cxn modelId="{5B8421AB-E54A-EE40-B4DA-4A5352BB41C9}" type="presParOf" srcId="{54AC3B3E-77C5-EA46-B86E-67EABD19FC36}" destId="{B21F4B37-7DC8-7A48-B513-181ED244B36A}" srcOrd="2" destOrd="0" presId="urn:microsoft.com/office/officeart/2005/8/layout/process3"/>
    <dgm:cxn modelId="{FD7A4C29-319C-2547-A695-CFDEC958CF15}" type="presParOf" srcId="{B21F4B37-7DC8-7A48-B513-181ED244B36A}" destId="{817CA47A-8BD8-F24B-81D1-D2D6539D5986}" srcOrd="0" destOrd="0" presId="urn:microsoft.com/office/officeart/2005/8/layout/process3"/>
    <dgm:cxn modelId="{22C58CDC-D924-BF41-BC2E-1E61B8D944E5}" type="presParOf" srcId="{B21F4B37-7DC8-7A48-B513-181ED244B36A}" destId="{0387D3E6-3CBA-4F44-82B6-3F8FE1105603}" srcOrd="1" destOrd="0" presId="urn:microsoft.com/office/officeart/2005/8/layout/process3"/>
    <dgm:cxn modelId="{6431D4F8-35F7-5D4F-81B5-269ACCDE6F55}" type="presParOf" srcId="{B21F4B37-7DC8-7A48-B513-181ED244B36A}" destId="{CBE3FC26-0B9B-B447-AA2E-7B2353D71067}" srcOrd="2" destOrd="0" presId="urn:microsoft.com/office/officeart/2005/8/layout/process3"/>
    <dgm:cxn modelId="{FD3369F6-659E-DA46-965E-9F4C5E68AEC7}" type="presParOf" srcId="{54AC3B3E-77C5-EA46-B86E-67EABD19FC36}" destId="{7FA88A50-A482-C148-855B-C5ABFCFBB299}" srcOrd="3" destOrd="0" presId="urn:microsoft.com/office/officeart/2005/8/layout/process3"/>
    <dgm:cxn modelId="{521BF405-2802-9C4D-981C-4337432C8CB4}" type="presParOf" srcId="{7FA88A50-A482-C148-855B-C5ABFCFBB299}" destId="{021FC1CF-1007-D242-96F3-907EAF7355E0}" srcOrd="0" destOrd="0" presId="urn:microsoft.com/office/officeart/2005/8/layout/process3"/>
    <dgm:cxn modelId="{33B8C908-469F-B943-8F3C-D0AC86A09F6B}" type="presParOf" srcId="{54AC3B3E-77C5-EA46-B86E-67EABD19FC36}" destId="{00B7FFBD-7F86-B14A-AD0A-B357DAD57BF4}" srcOrd="4" destOrd="0" presId="urn:microsoft.com/office/officeart/2005/8/layout/process3"/>
    <dgm:cxn modelId="{64F12D73-3649-C34A-A166-A2A6CB2B9BAA}" type="presParOf" srcId="{00B7FFBD-7F86-B14A-AD0A-B357DAD57BF4}" destId="{CD16F00D-C341-0842-A0E3-AC6C079F048A}" srcOrd="0" destOrd="0" presId="urn:microsoft.com/office/officeart/2005/8/layout/process3"/>
    <dgm:cxn modelId="{9B047B18-005C-0141-AF23-6507ECB7305F}" type="presParOf" srcId="{00B7FFBD-7F86-B14A-AD0A-B357DAD57BF4}" destId="{674CE1C5-00FA-4C49-B106-F832217E972C}" srcOrd="1" destOrd="0" presId="urn:microsoft.com/office/officeart/2005/8/layout/process3"/>
    <dgm:cxn modelId="{09FCCF01-66AC-CB44-8D86-ED4DB7B4D7EF}" type="presParOf" srcId="{00B7FFBD-7F86-B14A-AD0A-B357DAD57BF4}" destId="{664414AF-5932-F542-AC01-8448DC6F26A5}" srcOrd="2" destOrd="0" presId="urn:microsoft.com/office/officeart/2005/8/layout/process3"/>
    <dgm:cxn modelId="{BA7E18B1-C513-1F4B-A4C0-26163ED54FA7}" type="presParOf" srcId="{54AC3B3E-77C5-EA46-B86E-67EABD19FC36}" destId="{F508E660-65C5-C94F-BAD6-2D10978517C6}" srcOrd="5" destOrd="0" presId="urn:microsoft.com/office/officeart/2005/8/layout/process3"/>
    <dgm:cxn modelId="{6F35A616-3A27-8140-8F46-D17A9FA96D42}" type="presParOf" srcId="{F508E660-65C5-C94F-BAD6-2D10978517C6}" destId="{0695961B-0A25-0B4A-A419-8C097E00221C}" srcOrd="0" destOrd="0" presId="urn:microsoft.com/office/officeart/2005/8/layout/process3"/>
    <dgm:cxn modelId="{D9E36AFC-F597-0040-80E1-FD5CE35BA9CC}" type="presParOf" srcId="{54AC3B3E-77C5-EA46-B86E-67EABD19FC36}" destId="{1E72D56A-F0DB-E748-8237-CC1ED17FF0E9}" srcOrd="6" destOrd="0" presId="urn:microsoft.com/office/officeart/2005/8/layout/process3"/>
    <dgm:cxn modelId="{CD5EE0D4-AE72-7343-BAA6-B1193DCF9EF6}" type="presParOf" srcId="{1E72D56A-F0DB-E748-8237-CC1ED17FF0E9}" destId="{87CAA8A0-42E3-6644-B219-595626384821}" srcOrd="0" destOrd="0" presId="urn:microsoft.com/office/officeart/2005/8/layout/process3"/>
    <dgm:cxn modelId="{CF3DFE50-AEDF-1844-BF6C-3698782E2859}" type="presParOf" srcId="{1E72D56A-F0DB-E748-8237-CC1ED17FF0E9}" destId="{64A84EB8-C9B3-AC42-81A0-4629C95E2CBC}" srcOrd="1" destOrd="0" presId="urn:microsoft.com/office/officeart/2005/8/layout/process3"/>
    <dgm:cxn modelId="{E2425E87-ED24-244E-8486-1DD710B4BD27}" type="presParOf" srcId="{1E72D56A-F0DB-E748-8237-CC1ED17FF0E9}" destId="{C570529D-E762-6E4B-B5DE-482BC376D7A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B59893-85E4-4D14-8C8D-B125E823535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FBE4E5-CC16-4AEE-A405-A982B523ECA0}">
      <dgm:prSet phldrT="[Testo]" custT="1"/>
      <dgm:spPr/>
      <dgm:t>
        <a:bodyPr/>
        <a:lstStyle/>
        <a:p>
          <a:r>
            <a:rPr lang="it-IT" sz="2000" b="1" dirty="0"/>
            <a:t>Premio Marketing</a:t>
          </a:r>
        </a:p>
      </dgm:t>
    </dgm:pt>
    <dgm:pt modelId="{B2353C38-FD26-49A5-B873-E558E72F52C5}" type="parTrans" cxnId="{6EC8C78A-6586-416F-B911-2C6D89CA7F80}">
      <dgm:prSet/>
      <dgm:spPr/>
      <dgm:t>
        <a:bodyPr/>
        <a:lstStyle/>
        <a:p>
          <a:endParaRPr lang="it-IT"/>
        </a:p>
      </dgm:t>
    </dgm:pt>
    <dgm:pt modelId="{B145184F-B2B1-4446-93AC-2645AEE20336}" type="sibTrans" cxnId="{6EC8C78A-6586-416F-B911-2C6D89CA7F80}">
      <dgm:prSet/>
      <dgm:spPr/>
      <dgm:t>
        <a:bodyPr/>
        <a:lstStyle/>
        <a:p>
          <a:endParaRPr lang="it-IT"/>
        </a:p>
      </dgm:t>
    </dgm:pt>
    <dgm:pt modelId="{238FE8B6-F6DA-43CE-95EB-68CDEA705BB4}">
      <dgm:prSet phldrT="[Testo]" custT="1"/>
      <dgm:spPr/>
      <dgm:t>
        <a:bodyPr/>
        <a:lstStyle/>
        <a:p>
          <a:r>
            <a:rPr lang="it-IT" sz="2000" b="1" dirty="0"/>
            <a:t>Premio Social Media</a:t>
          </a:r>
        </a:p>
      </dgm:t>
    </dgm:pt>
    <dgm:pt modelId="{3695B459-C576-4AC3-BB55-A4EEE413169B}" type="parTrans" cxnId="{50BE81DB-66A8-46F1-94D3-3F1B42E5A055}">
      <dgm:prSet/>
      <dgm:spPr/>
      <dgm:t>
        <a:bodyPr/>
        <a:lstStyle/>
        <a:p>
          <a:endParaRPr lang="it-IT"/>
        </a:p>
      </dgm:t>
    </dgm:pt>
    <dgm:pt modelId="{6679F735-F9B2-4AE7-A489-E0BBE7098B3B}" type="sibTrans" cxnId="{50BE81DB-66A8-46F1-94D3-3F1B42E5A055}">
      <dgm:prSet/>
      <dgm:spPr/>
      <dgm:t>
        <a:bodyPr/>
        <a:lstStyle/>
        <a:p>
          <a:endParaRPr lang="it-IT"/>
        </a:p>
      </dgm:t>
    </dgm:pt>
    <dgm:pt modelId="{876D280C-EC8C-4B74-A70D-E5D23331B9C1}">
      <dgm:prSet phldrT="[Testo]" custT="1"/>
      <dgm:spPr/>
      <dgm:t>
        <a:bodyPr/>
        <a:lstStyle/>
        <a:p>
          <a:r>
            <a:rPr lang="it-IT" sz="2000" b="1" dirty="0"/>
            <a:t>Premio Gare</a:t>
          </a:r>
        </a:p>
      </dgm:t>
    </dgm:pt>
    <dgm:pt modelId="{6A5BD640-3417-4C96-BAA2-7016CB76D0C0}" type="parTrans" cxnId="{428AD449-A8A5-48F6-9679-8D302BEB4F6C}">
      <dgm:prSet/>
      <dgm:spPr/>
      <dgm:t>
        <a:bodyPr/>
        <a:lstStyle/>
        <a:p>
          <a:endParaRPr lang="it-IT"/>
        </a:p>
      </dgm:t>
    </dgm:pt>
    <dgm:pt modelId="{2E7200D6-59B9-4458-9F83-1B33A1EC9E95}" type="sibTrans" cxnId="{428AD449-A8A5-48F6-9679-8D302BEB4F6C}">
      <dgm:prSet/>
      <dgm:spPr/>
      <dgm:t>
        <a:bodyPr/>
        <a:lstStyle/>
        <a:p>
          <a:endParaRPr lang="it-IT"/>
        </a:p>
      </dgm:t>
    </dgm:pt>
    <dgm:pt modelId="{BAF0E0B3-A769-4B93-B9AF-6E08F0B273AE}">
      <dgm:prSet phldrT="[Testo]" custT="1"/>
      <dgm:spPr/>
      <dgm:t>
        <a:bodyPr/>
        <a:lstStyle/>
        <a:p>
          <a:r>
            <a:rPr lang="it-IT" sz="2000" b="1" dirty="0"/>
            <a:t>Premio Ticketing</a:t>
          </a:r>
        </a:p>
      </dgm:t>
    </dgm:pt>
    <dgm:pt modelId="{F25BC1DC-7359-4CEB-9A16-83A02AB94E0F}" type="parTrans" cxnId="{D3AA48DC-8C43-4F6C-A2EA-4B5CF3B91072}">
      <dgm:prSet/>
      <dgm:spPr/>
      <dgm:t>
        <a:bodyPr/>
        <a:lstStyle/>
        <a:p>
          <a:endParaRPr lang="it-IT"/>
        </a:p>
      </dgm:t>
    </dgm:pt>
    <dgm:pt modelId="{29C1CB53-40ED-4FF9-BECC-0B0DED737031}" type="sibTrans" cxnId="{D3AA48DC-8C43-4F6C-A2EA-4B5CF3B91072}">
      <dgm:prSet/>
      <dgm:spPr/>
      <dgm:t>
        <a:bodyPr/>
        <a:lstStyle/>
        <a:p>
          <a:endParaRPr lang="it-IT"/>
        </a:p>
      </dgm:t>
    </dgm:pt>
    <dgm:pt modelId="{B275B7B1-C1A0-40E1-A404-719760F2973A}">
      <dgm:prSet phldrT="[Testo]" custT="1"/>
      <dgm:spPr/>
      <dgm:t>
        <a:bodyPr/>
        <a:lstStyle/>
        <a:p>
          <a:r>
            <a:rPr lang="it-IT" sz="2000" b="1" dirty="0"/>
            <a:t>Premio Comunicazione</a:t>
          </a:r>
        </a:p>
      </dgm:t>
    </dgm:pt>
    <dgm:pt modelId="{55884485-226E-4ED7-8741-1D0FE8B5F6E6}" type="parTrans" cxnId="{D0520F1C-14AC-47C9-83CD-3BEE6D31D46B}">
      <dgm:prSet/>
      <dgm:spPr/>
      <dgm:t>
        <a:bodyPr/>
        <a:lstStyle/>
        <a:p>
          <a:endParaRPr lang="it-IT"/>
        </a:p>
      </dgm:t>
    </dgm:pt>
    <dgm:pt modelId="{B0886BDC-F6D9-4028-856F-305409425772}" type="sibTrans" cxnId="{D0520F1C-14AC-47C9-83CD-3BEE6D31D46B}">
      <dgm:prSet/>
      <dgm:spPr/>
      <dgm:t>
        <a:bodyPr/>
        <a:lstStyle/>
        <a:p>
          <a:endParaRPr lang="it-IT"/>
        </a:p>
      </dgm:t>
    </dgm:pt>
    <dgm:pt modelId="{2F98636A-4053-4433-88BA-AF469D2741AE}" type="pres">
      <dgm:prSet presAssocID="{1AB59893-85E4-4D14-8C8D-B125E823535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1A0443B-594B-46EC-B122-5E121A279F09}" type="pres">
      <dgm:prSet presAssocID="{D4FBE4E5-CC16-4AEE-A405-A982B523ECA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E800995-B66B-410F-83C4-BD3762F20E0F}" type="pres">
      <dgm:prSet presAssocID="{B145184F-B2B1-4446-93AC-2645AEE20336}" presName="sibTrans" presStyleCnt="0"/>
      <dgm:spPr/>
    </dgm:pt>
    <dgm:pt modelId="{3541B92C-3550-4D99-8A18-8FA02B9AC2B2}" type="pres">
      <dgm:prSet presAssocID="{BAF0E0B3-A769-4B93-B9AF-6E08F0B273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69D7F68-1EA6-4DB0-9132-A2EC0E93EEFF}" type="pres">
      <dgm:prSet presAssocID="{29C1CB53-40ED-4FF9-BECC-0B0DED737031}" presName="sibTrans" presStyleCnt="0"/>
      <dgm:spPr/>
    </dgm:pt>
    <dgm:pt modelId="{2A5EED25-20F4-4DA7-BF5C-DD780FAC7C41}" type="pres">
      <dgm:prSet presAssocID="{B275B7B1-C1A0-40E1-A404-719760F297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4BFEA4-6853-45A8-9349-08376AEAD82B}" type="pres">
      <dgm:prSet presAssocID="{B0886BDC-F6D9-4028-856F-305409425772}" presName="sibTrans" presStyleCnt="0"/>
      <dgm:spPr/>
    </dgm:pt>
    <dgm:pt modelId="{627D4DF9-148B-48DB-8048-6D218CA3511A}" type="pres">
      <dgm:prSet presAssocID="{238FE8B6-F6DA-43CE-95EB-68CDEA705BB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05A181-879B-4846-B6AB-BAEEE0E93350}" type="pres">
      <dgm:prSet presAssocID="{6679F735-F9B2-4AE7-A489-E0BBE7098B3B}" presName="sibTrans" presStyleCnt="0"/>
      <dgm:spPr/>
    </dgm:pt>
    <dgm:pt modelId="{0EC502B5-EF43-40AC-9EB8-5FBF310F30C5}" type="pres">
      <dgm:prSet presAssocID="{876D280C-EC8C-4B74-A70D-E5D23331B9C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EC8C78A-6586-416F-B911-2C6D89CA7F80}" srcId="{1AB59893-85E4-4D14-8C8D-B125E8235353}" destId="{D4FBE4E5-CC16-4AEE-A405-A982B523ECA0}" srcOrd="0" destOrd="0" parTransId="{B2353C38-FD26-49A5-B873-E558E72F52C5}" sibTransId="{B145184F-B2B1-4446-93AC-2645AEE20336}"/>
    <dgm:cxn modelId="{B7E3F290-03C8-4DE1-8681-F649E4E7E6DF}" type="presOf" srcId="{D4FBE4E5-CC16-4AEE-A405-A982B523ECA0}" destId="{81A0443B-594B-46EC-B122-5E121A279F09}" srcOrd="0" destOrd="0" presId="urn:microsoft.com/office/officeart/2005/8/layout/default"/>
    <dgm:cxn modelId="{D41F7285-87DF-45D5-B9EB-D5EDFD8F0D6D}" type="presOf" srcId="{876D280C-EC8C-4B74-A70D-E5D23331B9C1}" destId="{0EC502B5-EF43-40AC-9EB8-5FBF310F30C5}" srcOrd="0" destOrd="0" presId="urn:microsoft.com/office/officeart/2005/8/layout/default"/>
    <dgm:cxn modelId="{D3AA48DC-8C43-4F6C-A2EA-4B5CF3B91072}" srcId="{1AB59893-85E4-4D14-8C8D-B125E8235353}" destId="{BAF0E0B3-A769-4B93-B9AF-6E08F0B273AE}" srcOrd="1" destOrd="0" parTransId="{F25BC1DC-7359-4CEB-9A16-83A02AB94E0F}" sibTransId="{29C1CB53-40ED-4FF9-BECC-0B0DED737031}"/>
    <dgm:cxn modelId="{428AD449-A8A5-48F6-9679-8D302BEB4F6C}" srcId="{1AB59893-85E4-4D14-8C8D-B125E8235353}" destId="{876D280C-EC8C-4B74-A70D-E5D23331B9C1}" srcOrd="4" destOrd="0" parTransId="{6A5BD640-3417-4C96-BAA2-7016CB76D0C0}" sibTransId="{2E7200D6-59B9-4458-9F83-1B33A1EC9E95}"/>
    <dgm:cxn modelId="{1C98D05C-150D-4DC7-BC63-CE5112B46A06}" type="presOf" srcId="{1AB59893-85E4-4D14-8C8D-B125E8235353}" destId="{2F98636A-4053-4433-88BA-AF469D2741AE}" srcOrd="0" destOrd="0" presId="urn:microsoft.com/office/officeart/2005/8/layout/default"/>
    <dgm:cxn modelId="{CC7AF541-8C9D-4E6A-811C-6767B7641211}" type="presOf" srcId="{238FE8B6-F6DA-43CE-95EB-68CDEA705BB4}" destId="{627D4DF9-148B-48DB-8048-6D218CA3511A}" srcOrd="0" destOrd="0" presId="urn:microsoft.com/office/officeart/2005/8/layout/default"/>
    <dgm:cxn modelId="{EFC6B04C-8E5F-4658-B656-818A49980D61}" type="presOf" srcId="{BAF0E0B3-A769-4B93-B9AF-6E08F0B273AE}" destId="{3541B92C-3550-4D99-8A18-8FA02B9AC2B2}" srcOrd="0" destOrd="0" presId="urn:microsoft.com/office/officeart/2005/8/layout/default"/>
    <dgm:cxn modelId="{51EB3BEF-69A0-438B-B3F3-28E1E3DADEB2}" type="presOf" srcId="{B275B7B1-C1A0-40E1-A404-719760F2973A}" destId="{2A5EED25-20F4-4DA7-BF5C-DD780FAC7C41}" srcOrd="0" destOrd="0" presId="urn:microsoft.com/office/officeart/2005/8/layout/default"/>
    <dgm:cxn modelId="{50BE81DB-66A8-46F1-94D3-3F1B42E5A055}" srcId="{1AB59893-85E4-4D14-8C8D-B125E8235353}" destId="{238FE8B6-F6DA-43CE-95EB-68CDEA705BB4}" srcOrd="3" destOrd="0" parTransId="{3695B459-C576-4AC3-BB55-A4EEE413169B}" sibTransId="{6679F735-F9B2-4AE7-A489-E0BBE7098B3B}"/>
    <dgm:cxn modelId="{D0520F1C-14AC-47C9-83CD-3BEE6D31D46B}" srcId="{1AB59893-85E4-4D14-8C8D-B125E8235353}" destId="{B275B7B1-C1A0-40E1-A404-719760F2973A}" srcOrd="2" destOrd="0" parTransId="{55884485-226E-4ED7-8741-1D0FE8B5F6E6}" sibTransId="{B0886BDC-F6D9-4028-856F-305409425772}"/>
    <dgm:cxn modelId="{FBBC508B-00C2-4099-B6B4-A839A27D40B8}" type="presParOf" srcId="{2F98636A-4053-4433-88BA-AF469D2741AE}" destId="{81A0443B-594B-46EC-B122-5E121A279F09}" srcOrd="0" destOrd="0" presId="urn:microsoft.com/office/officeart/2005/8/layout/default"/>
    <dgm:cxn modelId="{C16ABDB9-B032-49ED-B1BB-44556A5233F1}" type="presParOf" srcId="{2F98636A-4053-4433-88BA-AF469D2741AE}" destId="{9E800995-B66B-410F-83C4-BD3762F20E0F}" srcOrd="1" destOrd="0" presId="urn:microsoft.com/office/officeart/2005/8/layout/default"/>
    <dgm:cxn modelId="{D4D2A02C-19FD-47DC-A872-935B92F72354}" type="presParOf" srcId="{2F98636A-4053-4433-88BA-AF469D2741AE}" destId="{3541B92C-3550-4D99-8A18-8FA02B9AC2B2}" srcOrd="2" destOrd="0" presId="urn:microsoft.com/office/officeart/2005/8/layout/default"/>
    <dgm:cxn modelId="{7E1F1000-DF4E-4039-A5F0-35E7F1CF0758}" type="presParOf" srcId="{2F98636A-4053-4433-88BA-AF469D2741AE}" destId="{269D7F68-1EA6-4DB0-9132-A2EC0E93EEFF}" srcOrd="3" destOrd="0" presId="urn:microsoft.com/office/officeart/2005/8/layout/default"/>
    <dgm:cxn modelId="{43A8FA2B-72AF-416E-8C42-1E198F5D7310}" type="presParOf" srcId="{2F98636A-4053-4433-88BA-AF469D2741AE}" destId="{2A5EED25-20F4-4DA7-BF5C-DD780FAC7C41}" srcOrd="4" destOrd="0" presId="urn:microsoft.com/office/officeart/2005/8/layout/default"/>
    <dgm:cxn modelId="{4921B8AB-964D-4E31-946A-F22EA501623F}" type="presParOf" srcId="{2F98636A-4053-4433-88BA-AF469D2741AE}" destId="{DB4BFEA4-6853-45A8-9349-08376AEAD82B}" srcOrd="5" destOrd="0" presId="urn:microsoft.com/office/officeart/2005/8/layout/default"/>
    <dgm:cxn modelId="{086F80B7-91CF-4D91-AC3E-2936A55B4895}" type="presParOf" srcId="{2F98636A-4053-4433-88BA-AF469D2741AE}" destId="{627D4DF9-148B-48DB-8048-6D218CA3511A}" srcOrd="6" destOrd="0" presId="urn:microsoft.com/office/officeart/2005/8/layout/default"/>
    <dgm:cxn modelId="{BE553E33-EEF8-402A-B2B3-B854C8971C68}" type="presParOf" srcId="{2F98636A-4053-4433-88BA-AF469D2741AE}" destId="{4905A181-879B-4846-B6AB-BAEEE0E93350}" srcOrd="7" destOrd="0" presId="urn:microsoft.com/office/officeart/2005/8/layout/default"/>
    <dgm:cxn modelId="{D352DC92-2AA2-47FD-91AC-9284CC15B47F}" type="presParOf" srcId="{2F98636A-4053-4433-88BA-AF469D2741AE}" destId="{0EC502B5-EF43-40AC-9EB8-5FBF310F30C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FACD6C-E10C-DC4D-AA03-057C44FE7F71}">
      <dsp:nvSpPr>
        <dsp:cNvPr id="0" name=""/>
        <dsp:cNvSpPr/>
      </dsp:nvSpPr>
      <dsp:spPr>
        <a:xfrm>
          <a:off x="3" y="1199760"/>
          <a:ext cx="2135187" cy="3011365"/>
        </a:xfrm>
        <a:prstGeom prst="roundRect">
          <a:avLst>
            <a:gd name="adj" fmla="val 10000"/>
          </a:avLst>
        </a:prstGeom>
        <a:solidFill>
          <a:srgbClr val="C50D04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Avvicinare al mondo dello sport gli adolescenti delle scuole milanesi con un approccio tecnico ed educativo</a:t>
          </a:r>
          <a:endParaRPr lang="da-DK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540" y="1262297"/>
        <a:ext cx="2010113" cy="2886291"/>
      </dsp:txXfrm>
    </dsp:sp>
    <dsp:sp modelId="{04731CEF-6757-E641-A723-C7BF26BB514E}">
      <dsp:nvSpPr>
        <dsp:cNvPr id="0" name=""/>
        <dsp:cNvSpPr/>
      </dsp:nvSpPr>
      <dsp:spPr>
        <a:xfrm rot="29193">
          <a:off x="2350486" y="2453512"/>
          <a:ext cx="456460" cy="529526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chemeClr val="bg1"/>
          </a:solidFill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400" kern="1200"/>
        </a:p>
      </dsp:txBody>
      <dsp:txXfrm>
        <a:off x="2350488" y="2558836"/>
        <a:ext cx="319522" cy="317716"/>
      </dsp:txXfrm>
    </dsp:sp>
    <dsp:sp modelId="{B8E0FA65-FF1D-4E45-BDFD-4D609CAD770E}">
      <dsp:nvSpPr>
        <dsp:cNvPr id="0" name=""/>
        <dsp:cNvSpPr/>
      </dsp:nvSpPr>
      <dsp:spPr>
        <a:xfrm>
          <a:off x="2996406" y="1225206"/>
          <a:ext cx="2135187" cy="3011365"/>
        </a:xfrm>
        <a:prstGeom prst="roundRect">
          <a:avLst>
            <a:gd name="adj" fmla="val 10000"/>
          </a:avLst>
        </a:prstGeom>
        <a:solidFill>
          <a:srgbClr val="C50D04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Visione orientata al mondo del lavoro e a quanto accade attorno ad una società sportiva valorizzando le potenzialità individuali degli studenti</a:t>
          </a:r>
          <a:endParaRPr lang="da-DK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58943" y="1287743"/>
        <a:ext cx="2010113" cy="2886291"/>
      </dsp:txXfrm>
    </dsp:sp>
    <dsp:sp modelId="{BCDC6A27-1FED-9E4E-8BF7-D8BC6ED9C077}">
      <dsp:nvSpPr>
        <dsp:cNvPr id="0" name=""/>
        <dsp:cNvSpPr/>
      </dsp:nvSpPr>
      <dsp:spPr>
        <a:xfrm rot="21585386">
          <a:off x="5346896" y="2459701"/>
          <a:ext cx="456450" cy="529526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chemeClr val="bg1"/>
          </a:solidFill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400" kern="1200"/>
        </a:p>
      </dsp:txBody>
      <dsp:txXfrm>
        <a:off x="5346897" y="2565897"/>
        <a:ext cx="319515" cy="317716"/>
      </dsp:txXfrm>
    </dsp:sp>
    <dsp:sp modelId="{19817D23-A196-2F4F-9EA9-8E0B1D1B93D4}">
      <dsp:nvSpPr>
        <dsp:cNvPr id="0" name=""/>
        <dsp:cNvSpPr/>
      </dsp:nvSpPr>
      <dsp:spPr>
        <a:xfrm>
          <a:off x="5992812" y="1212468"/>
          <a:ext cx="2135187" cy="3011365"/>
        </a:xfrm>
        <a:prstGeom prst="roundRect">
          <a:avLst>
            <a:gd name="adj" fmla="val 10000"/>
          </a:avLst>
        </a:prstGeom>
        <a:solidFill>
          <a:srgbClr val="C50D04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Veicolare valori importanti come  il rispetto delle regole, sana competizione, integrazione sociale, spirito di gruppo</a:t>
          </a:r>
          <a:endParaRPr lang="da-DK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55349" y="1275005"/>
        <a:ext cx="2010113" cy="2886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08344-75FA-BB43-9927-649BFC18EE4A}">
      <dsp:nvSpPr>
        <dsp:cNvPr id="0" name=""/>
        <dsp:cNvSpPr/>
      </dsp:nvSpPr>
      <dsp:spPr>
        <a:xfrm>
          <a:off x="2360" y="17563"/>
          <a:ext cx="1753825" cy="2289599"/>
        </a:xfrm>
        <a:prstGeom prst="roundRect">
          <a:avLst>
            <a:gd name="adj" fmla="val 10000"/>
          </a:avLst>
        </a:prstGeom>
        <a:solidFill>
          <a:srgbClr val="C50D04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</a:t>
          </a:r>
          <a:r>
            <a:rPr lang="da-DK" sz="1600" b="1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da-DK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INCONTRO</a:t>
          </a:r>
        </a:p>
      </dsp:txBody>
      <dsp:txXfrm>
        <a:off x="2360" y="17563"/>
        <a:ext cx="1753825" cy="701530"/>
      </dsp:txXfrm>
    </dsp:sp>
    <dsp:sp modelId="{FC91796E-768B-694A-9BD7-E9CA768CB98A}">
      <dsp:nvSpPr>
        <dsp:cNvPr id="0" name=""/>
        <dsp:cNvSpPr/>
      </dsp:nvSpPr>
      <dsp:spPr>
        <a:xfrm>
          <a:off x="492422" y="1200546"/>
          <a:ext cx="1582494" cy="2125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marR="0" lvl="1" indent="-114300" algn="l" defTabSz="6667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•"/>
            <a:tabLst/>
            <a:defRPr/>
          </a:pPr>
          <a:r>
            <a:rPr lang="it-IT" sz="1400" b="1" kern="1200" dirty="0"/>
            <a:t>INCONTRO</a:t>
          </a:r>
          <a:r>
            <a:rPr lang="it-IT" sz="1400" b="1" u="sng" kern="1200" dirty="0"/>
            <a:t> </a:t>
          </a:r>
          <a:r>
            <a:rPr lang="it-IT" sz="1400" b="1" kern="1200" dirty="0"/>
            <a:t>PRELIMINARE NELLE SCUOLE</a:t>
          </a:r>
          <a:endParaRPr lang="da-DK" sz="1400" b="1" kern="1200" dirty="0"/>
        </a:p>
      </dsp:txBody>
      <dsp:txXfrm>
        <a:off x="538772" y="1246896"/>
        <a:ext cx="1489794" cy="2032323"/>
      </dsp:txXfrm>
    </dsp:sp>
    <dsp:sp modelId="{E33E75F2-03FC-0448-922E-C57E26C627EB}">
      <dsp:nvSpPr>
        <dsp:cNvPr id="0" name=""/>
        <dsp:cNvSpPr/>
      </dsp:nvSpPr>
      <dsp:spPr>
        <a:xfrm rot="21590722">
          <a:off x="2000642" y="146277"/>
          <a:ext cx="518251" cy="43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900" kern="1200"/>
        </a:p>
      </dsp:txBody>
      <dsp:txXfrm>
        <a:off x="2000642" y="233784"/>
        <a:ext cx="387256" cy="261991"/>
      </dsp:txXfrm>
    </dsp:sp>
    <dsp:sp modelId="{0387D3E6-3CBA-4F44-82B6-3F8FE1105603}">
      <dsp:nvSpPr>
        <dsp:cNvPr id="0" name=""/>
        <dsp:cNvSpPr/>
      </dsp:nvSpPr>
      <dsp:spPr>
        <a:xfrm>
          <a:off x="2734015" y="10191"/>
          <a:ext cx="1753825" cy="2289599"/>
        </a:xfrm>
        <a:prstGeom prst="roundRect">
          <a:avLst>
            <a:gd name="adj" fmla="val 10000"/>
          </a:avLst>
        </a:prstGeom>
        <a:solidFill>
          <a:srgbClr val="C50D04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INCONTRO</a:t>
          </a:r>
        </a:p>
      </dsp:txBody>
      <dsp:txXfrm>
        <a:off x="2734015" y="10191"/>
        <a:ext cx="1753825" cy="701530"/>
      </dsp:txXfrm>
    </dsp:sp>
    <dsp:sp modelId="{CBE3FC26-0B9B-B447-AA2E-7B2353D71067}">
      <dsp:nvSpPr>
        <dsp:cNvPr id="0" name=""/>
        <dsp:cNvSpPr/>
      </dsp:nvSpPr>
      <dsp:spPr>
        <a:xfrm>
          <a:off x="3060953" y="1171056"/>
          <a:ext cx="1756719" cy="2154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it-IT" sz="1400" b="1" kern="1200" dirty="0"/>
            <a:t>INCONTRO CON IL GIOCATORE E L’ALLENATORE NELLA PALESTRA DELLA SCUOLA</a:t>
          </a:r>
        </a:p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a-DK" sz="5300" b="0" kern="1200" dirty="0"/>
        </a:p>
      </dsp:txBody>
      <dsp:txXfrm>
        <a:off x="3112406" y="1222509"/>
        <a:ext cx="1653813" cy="2051607"/>
      </dsp:txXfrm>
    </dsp:sp>
    <dsp:sp modelId="{7FA88A50-A482-C148-855B-C5ABFCFBB299}">
      <dsp:nvSpPr>
        <dsp:cNvPr id="0" name=""/>
        <dsp:cNvSpPr/>
      </dsp:nvSpPr>
      <dsp:spPr>
        <a:xfrm rot="26090">
          <a:off x="4754068" y="153448"/>
          <a:ext cx="564435" cy="43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900" kern="1200"/>
        </a:p>
      </dsp:txBody>
      <dsp:txXfrm>
        <a:off x="4754070" y="240281"/>
        <a:ext cx="433440" cy="261991"/>
      </dsp:txXfrm>
    </dsp:sp>
    <dsp:sp modelId="{674CE1C5-00FA-4C49-B106-F832217E972C}">
      <dsp:nvSpPr>
        <dsp:cNvPr id="0" name=""/>
        <dsp:cNvSpPr/>
      </dsp:nvSpPr>
      <dsp:spPr>
        <a:xfrm>
          <a:off x="5552782" y="31583"/>
          <a:ext cx="1753825" cy="2289599"/>
        </a:xfrm>
        <a:prstGeom prst="roundRect">
          <a:avLst>
            <a:gd name="adj" fmla="val 10000"/>
          </a:avLst>
        </a:prstGeom>
        <a:solidFill>
          <a:srgbClr val="C50D04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INCONTRO</a:t>
          </a:r>
        </a:p>
      </dsp:txBody>
      <dsp:txXfrm>
        <a:off x="5552782" y="31583"/>
        <a:ext cx="1753825" cy="701530"/>
      </dsp:txXfrm>
    </dsp:sp>
    <dsp:sp modelId="{664414AF-5932-F542-AC01-8448DC6F26A5}">
      <dsp:nvSpPr>
        <dsp:cNvPr id="0" name=""/>
        <dsp:cNvSpPr/>
      </dsp:nvSpPr>
      <dsp:spPr>
        <a:xfrm>
          <a:off x="5961475" y="1256626"/>
          <a:ext cx="1624393" cy="20689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/>
            <a:t>MATCH DAY PRESSO IL MEDIOLANUM FORUM DI ASSAGO</a:t>
          </a:r>
          <a:endParaRPr lang="da-DK" sz="1400" b="1" kern="1200" dirty="0"/>
        </a:p>
      </dsp:txBody>
      <dsp:txXfrm>
        <a:off x="6009052" y="1304203"/>
        <a:ext cx="1529239" cy="1973789"/>
      </dsp:txXfrm>
    </dsp:sp>
    <dsp:sp modelId="{F508E660-65C5-C94F-BAD6-2D10978517C6}">
      <dsp:nvSpPr>
        <dsp:cNvPr id="0" name=""/>
        <dsp:cNvSpPr/>
      </dsp:nvSpPr>
      <dsp:spPr>
        <a:xfrm rot="2688">
          <a:off x="7556302" y="165110"/>
          <a:ext cx="529352" cy="43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900" kern="1200"/>
        </a:p>
      </dsp:txBody>
      <dsp:txXfrm>
        <a:off x="7556302" y="252389"/>
        <a:ext cx="398357" cy="261991"/>
      </dsp:txXfrm>
    </dsp:sp>
    <dsp:sp modelId="{64A84EB8-C9B3-AC42-81A0-4629C95E2CBC}">
      <dsp:nvSpPr>
        <dsp:cNvPr id="0" name=""/>
        <dsp:cNvSpPr/>
      </dsp:nvSpPr>
      <dsp:spPr>
        <a:xfrm>
          <a:off x="8305386" y="33736"/>
          <a:ext cx="1753825" cy="2289599"/>
        </a:xfrm>
        <a:prstGeom prst="roundRect">
          <a:avLst>
            <a:gd name="adj" fmla="val 10000"/>
          </a:avLst>
        </a:prstGeom>
        <a:solidFill>
          <a:srgbClr val="C50D04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INCONTRO</a:t>
          </a:r>
        </a:p>
      </dsp:txBody>
      <dsp:txXfrm>
        <a:off x="8305386" y="33736"/>
        <a:ext cx="1753825" cy="701530"/>
      </dsp:txXfrm>
    </dsp:sp>
    <dsp:sp modelId="{C570529D-E762-6E4B-B5DE-482BC376D7A4}">
      <dsp:nvSpPr>
        <dsp:cNvPr id="0" name=""/>
        <dsp:cNvSpPr/>
      </dsp:nvSpPr>
      <dsp:spPr>
        <a:xfrm>
          <a:off x="8734855" y="1201767"/>
          <a:ext cx="1618044" cy="21238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/>
            <a:t>OLIMPIADI’</a:t>
          </a:r>
          <a:br>
            <a:rPr lang="it-IT" sz="1400" b="1" kern="1200" dirty="0"/>
          </a:br>
          <a:r>
            <a:rPr lang="it-IT" sz="1400" b="1" kern="1200" dirty="0"/>
            <a:t>PRESSO IL MEDIOLANUM FORUM DI ASSAGO</a:t>
          </a:r>
          <a:endParaRPr lang="da-DK" sz="1400" b="1" kern="1200" dirty="0"/>
        </a:p>
      </dsp:txBody>
      <dsp:txXfrm>
        <a:off x="8782246" y="1249158"/>
        <a:ext cx="1523262" cy="2029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tif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tif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17262" y="4087464"/>
            <a:ext cx="10993546" cy="590321"/>
          </a:xfrm>
        </p:spPr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Stagione </a:t>
            </a:r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sportiva</a:t>
            </a:r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2019-2020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733592" y="854556"/>
            <a:ext cx="11029616" cy="10138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4" name="Undertitel 2"/>
          <p:cNvSpPr txBox="1">
            <a:spLocks/>
          </p:cNvSpPr>
          <p:nvPr/>
        </p:nvSpPr>
        <p:spPr>
          <a:xfrm>
            <a:off x="617262" y="3337532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Olimpia@school</a:t>
            </a:r>
            <a:endParaRPr lang="da-DK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381" y="3187808"/>
            <a:ext cx="2337435" cy="297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75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Premio</a:t>
            </a:r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finale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graphicFrame>
        <p:nvGraphicFramePr>
          <p:cNvPr id="20" name="Diagramma 19">
            <a:extLst>
              <a:ext uri="{FF2B5EF4-FFF2-40B4-BE49-F238E27FC236}">
                <a16:creationId xmlns:a16="http://schemas.microsoft.com/office/drawing/2014/main" xmlns="" id="{3FC3A176-0E80-4C00-AA25-EE3E741A11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6176165"/>
              </p:ext>
            </p:extLst>
          </p:nvPr>
        </p:nvGraphicFramePr>
        <p:xfrm>
          <a:off x="581192" y="2253190"/>
          <a:ext cx="4643581" cy="4076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Freccia a destra 20">
            <a:extLst>
              <a:ext uri="{FF2B5EF4-FFF2-40B4-BE49-F238E27FC236}">
                <a16:creationId xmlns:a16="http://schemas.microsoft.com/office/drawing/2014/main" xmlns="" id="{7BAEC156-4C69-4E58-A89B-B7BE9D0C4574}"/>
              </a:ext>
            </a:extLst>
          </p:cNvPr>
          <p:cNvSpPr/>
          <p:nvPr/>
        </p:nvSpPr>
        <p:spPr>
          <a:xfrm>
            <a:off x="5590307" y="3630467"/>
            <a:ext cx="1267691" cy="623455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xmlns="" id="{1ADB1970-A467-42C2-8C6C-251023584F9F}"/>
              </a:ext>
            </a:extLst>
          </p:cNvPr>
          <p:cNvGrpSpPr/>
          <p:nvPr/>
        </p:nvGrpSpPr>
        <p:grpSpPr>
          <a:xfrm>
            <a:off x="7291209" y="3314699"/>
            <a:ext cx="2299599" cy="1454728"/>
            <a:chOff x="100936" y="385"/>
            <a:chExt cx="1733549" cy="1040129"/>
          </a:xfrm>
        </p:grpSpPr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xmlns="" id="{21319B72-61B1-422F-A469-F1AB385D2EF0}"/>
                </a:ext>
              </a:extLst>
            </p:cNvPr>
            <p:cNvSpPr/>
            <p:nvPr/>
          </p:nvSpPr>
          <p:spPr>
            <a:xfrm>
              <a:off x="100936" y="385"/>
              <a:ext cx="1733549" cy="104012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xmlns="" id="{9774DCC4-1DE2-4CFA-ADFC-221F46CCB174}"/>
                </a:ext>
              </a:extLst>
            </p:cNvPr>
            <p:cNvSpPr txBox="1"/>
            <p:nvPr/>
          </p:nvSpPr>
          <p:spPr>
            <a:xfrm>
              <a:off x="100937" y="385"/>
              <a:ext cx="1663902" cy="9390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b="1" kern="1200" dirty="0"/>
                <a:t>Vincitore </a:t>
              </a:r>
              <a:r>
                <a:rPr lang="it-IT" sz="2000" b="1" kern="1200" dirty="0" err="1"/>
                <a:t>Olimpia@School</a:t>
              </a:r>
              <a:endParaRPr lang="it-IT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1209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di </a:t>
            </a:r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punteggio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867729"/>
              </p:ext>
            </p:extLst>
          </p:nvPr>
        </p:nvGraphicFramePr>
        <p:xfrm>
          <a:off x="717796" y="4400365"/>
          <a:ext cx="110299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TIPO</a:t>
                      </a:r>
                      <a:r>
                        <a:rPr lang="da-DK" baseline="0" dirty="0"/>
                        <a:t> DI GARA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VINCITRICE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PALLEGGIO </a:t>
                      </a:r>
                      <a:r>
                        <a:rPr lang="mr-IN" dirty="0"/>
                        <a:t>–</a:t>
                      </a:r>
                      <a:r>
                        <a:rPr lang="da-DK" dirty="0"/>
                        <a:t> STAFFETTA SLALOM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 </a:t>
                      </a:r>
                      <a:r>
                        <a:rPr lang="mr-IN" dirty="0"/>
                        <a:t>–</a:t>
                      </a:r>
                      <a:r>
                        <a:rPr lang="da-DK" dirty="0"/>
                        <a:t> SHOOT CONTEST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 - FULMINE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grpSp>
        <p:nvGrpSpPr>
          <p:cNvPr id="9" name="Grupper 8"/>
          <p:cNvGrpSpPr/>
          <p:nvPr/>
        </p:nvGrpSpPr>
        <p:grpSpPr>
          <a:xfrm>
            <a:off x="5143738" y="2132735"/>
            <a:ext cx="1904523" cy="1904523"/>
            <a:chOff x="-2563121" y="389616"/>
            <a:chExt cx="1904523" cy="1904523"/>
          </a:xfrm>
          <a:solidFill>
            <a:srgbClr val="C60D04"/>
          </a:solidFill>
        </p:grpSpPr>
        <p:sp>
          <p:nvSpPr>
            <p:cNvPr id="10" name="Afrundet rektangel 9"/>
            <p:cNvSpPr/>
            <p:nvPr/>
          </p:nvSpPr>
          <p:spPr>
            <a:xfrm>
              <a:off x="-2563121" y="389616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Afrundet rektangel 4"/>
            <p:cNvSpPr/>
            <p:nvPr/>
          </p:nvSpPr>
          <p:spPr>
            <a:xfrm>
              <a:off x="-2507340" y="430842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MATCHDAY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5479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di </a:t>
            </a:r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punteggio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613051"/>
              </p:ext>
            </p:extLst>
          </p:nvPr>
        </p:nvGraphicFramePr>
        <p:xfrm>
          <a:off x="2541497" y="2235661"/>
          <a:ext cx="9206249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2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60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23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52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14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TIPO</a:t>
                      </a:r>
                      <a:r>
                        <a:rPr lang="da-DK" baseline="0" dirty="0"/>
                        <a:t> DI GARA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PALLEGGIO </a:t>
                      </a:r>
                      <a:r>
                        <a:rPr lang="mr-IN" dirty="0"/>
                        <a:t>–</a:t>
                      </a:r>
                      <a:r>
                        <a:rPr lang="da-DK" baseline="0" dirty="0"/>
                        <a:t> STAFFETTA SLALOM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PASSAGGIO - QUADRATO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 </a:t>
                      </a:r>
                      <a:r>
                        <a:rPr lang="mr-IN" dirty="0"/>
                        <a:t>–</a:t>
                      </a:r>
                      <a:r>
                        <a:rPr lang="da-DK" dirty="0"/>
                        <a:t> SHOOT CONTEST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 - FULMINE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 </a:t>
                      </a:r>
                      <a:r>
                        <a:rPr lang="mr-IN" dirty="0"/>
                        <a:t>–</a:t>
                      </a:r>
                      <a:r>
                        <a:rPr lang="da-DK" baseline="0" dirty="0"/>
                        <a:t> INFINITY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3vs3</a:t>
                      </a:r>
                      <a:r>
                        <a:rPr lang="da-DK" baseline="0" dirty="0"/>
                        <a:t> - MASCHILE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3vs3 - FEMMINILE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grpSp>
        <p:nvGrpSpPr>
          <p:cNvPr id="7" name="Grupper 6"/>
          <p:cNvGrpSpPr/>
          <p:nvPr/>
        </p:nvGrpSpPr>
        <p:grpSpPr>
          <a:xfrm>
            <a:off x="489313" y="2180496"/>
            <a:ext cx="1904523" cy="1904523"/>
            <a:chOff x="-2563121" y="389616"/>
            <a:chExt cx="1904523" cy="1904523"/>
          </a:xfrm>
          <a:solidFill>
            <a:srgbClr val="C60D04"/>
          </a:solidFill>
        </p:grpSpPr>
        <p:sp>
          <p:nvSpPr>
            <p:cNvPr id="8" name="Afrundet rektangel 7"/>
            <p:cNvSpPr/>
            <p:nvPr/>
          </p:nvSpPr>
          <p:spPr>
            <a:xfrm>
              <a:off x="-2563121" y="389616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Afrundet rektangel 4"/>
            <p:cNvSpPr/>
            <p:nvPr/>
          </p:nvSpPr>
          <p:spPr>
            <a:xfrm>
              <a:off x="-2507340" y="430842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OLIMPIAD</a:t>
              </a:r>
              <a:r>
                <a:rPr lang="da-DK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Ì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4174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grpSp>
        <p:nvGrpSpPr>
          <p:cNvPr id="13" name="Grupper 8">
            <a:extLst>
              <a:ext uri="{FF2B5EF4-FFF2-40B4-BE49-F238E27FC236}">
                <a16:creationId xmlns:a16="http://schemas.microsoft.com/office/drawing/2014/main" xmlns="" id="{69FC1C2A-45A3-431C-9049-9B59040D7719}"/>
              </a:ext>
            </a:extLst>
          </p:cNvPr>
          <p:cNvGrpSpPr/>
          <p:nvPr/>
        </p:nvGrpSpPr>
        <p:grpSpPr>
          <a:xfrm>
            <a:off x="4442950" y="3237522"/>
            <a:ext cx="2849549" cy="1904523"/>
            <a:chOff x="-2563121" y="389616"/>
            <a:chExt cx="1797290" cy="1904523"/>
          </a:xfrm>
        </p:grpSpPr>
        <p:sp>
          <p:nvSpPr>
            <p:cNvPr id="14" name="Afrundet rektangel 9">
              <a:extLst>
                <a:ext uri="{FF2B5EF4-FFF2-40B4-BE49-F238E27FC236}">
                  <a16:creationId xmlns:a16="http://schemas.microsoft.com/office/drawing/2014/main" xmlns="" id="{91176C7A-10EF-43AC-B3CD-09DF3FBE11A4}"/>
                </a:ext>
              </a:extLst>
            </p:cNvPr>
            <p:cNvSpPr/>
            <p:nvPr/>
          </p:nvSpPr>
          <p:spPr>
            <a:xfrm>
              <a:off x="-2563121" y="389616"/>
              <a:ext cx="1797290" cy="190452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Afrundet rektangel 4">
              <a:extLst>
                <a:ext uri="{FF2B5EF4-FFF2-40B4-BE49-F238E27FC236}">
                  <a16:creationId xmlns:a16="http://schemas.microsoft.com/office/drawing/2014/main" xmlns="" id="{BD3938E1-EB42-498A-974F-B174E4546306}"/>
                </a:ext>
              </a:extLst>
            </p:cNvPr>
            <p:cNvSpPr/>
            <p:nvPr/>
          </p:nvSpPr>
          <p:spPr>
            <a:xfrm>
              <a:off x="-2507340" y="430842"/>
              <a:ext cx="1741509" cy="17929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PREMIO 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TICKETING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PARTNER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332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grpSp>
        <p:nvGrpSpPr>
          <p:cNvPr id="9" name="Grupper 8"/>
          <p:cNvGrpSpPr/>
          <p:nvPr/>
        </p:nvGrpSpPr>
        <p:grpSpPr>
          <a:xfrm>
            <a:off x="4754677" y="2084169"/>
            <a:ext cx="2849549" cy="1904523"/>
            <a:chOff x="-2563121" y="389616"/>
            <a:chExt cx="1797290" cy="1904523"/>
          </a:xfrm>
        </p:grpSpPr>
        <p:sp>
          <p:nvSpPr>
            <p:cNvPr id="10" name="Afrundet rektangel 9"/>
            <p:cNvSpPr/>
            <p:nvPr/>
          </p:nvSpPr>
          <p:spPr>
            <a:xfrm>
              <a:off x="-2563121" y="389616"/>
              <a:ext cx="1797290" cy="190452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Afrundet rektangel 4"/>
            <p:cNvSpPr/>
            <p:nvPr/>
          </p:nvSpPr>
          <p:spPr>
            <a:xfrm>
              <a:off x="-2507340" y="430842"/>
              <a:ext cx="1741509" cy="17929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PREMIO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MARKETING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9290" y="4228970"/>
            <a:ext cx="10731518" cy="2306912"/>
          </a:xfrm>
          <a:solidFill>
            <a:srgbClr val="C60D04"/>
          </a:solidFill>
          <a:ln>
            <a:solidFill>
              <a:srgbClr val="C00000"/>
            </a:solidFill>
          </a:ln>
        </p:spPr>
        <p:txBody>
          <a:bodyPr>
            <a:normAutofit fontScale="55000" lnSpcReduction="20000"/>
          </a:bodyPr>
          <a:lstStyle/>
          <a:p>
            <a:endParaRPr lang="en-US" sz="2200" dirty="0">
              <a:solidFill>
                <a:srgbClr val="FFFFFF"/>
              </a:solidFill>
            </a:endParaRPr>
          </a:p>
          <a:p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Organizzazione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evento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giocatore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Allestimenti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coinvolgimento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Premiazione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vincitrice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premio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personalizzato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offerto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dalla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Marketing di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Olimpia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Milano</a:t>
            </a:r>
          </a:p>
          <a:p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Premiazione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 campo da parte del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responasbile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Marketing di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Olimpia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Milano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444315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grpSp>
        <p:nvGrpSpPr>
          <p:cNvPr id="9" name="Grupper 8"/>
          <p:cNvGrpSpPr/>
          <p:nvPr/>
        </p:nvGrpSpPr>
        <p:grpSpPr>
          <a:xfrm>
            <a:off x="4787243" y="2060405"/>
            <a:ext cx="2849549" cy="1904523"/>
            <a:chOff x="-2563121" y="389616"/>
            <a:chExt cx="1797290" cy="1904523"/>
          </a:xfrm>
        </p:grpSpPr>
        <p:sp>
          <p:nvSpPr>
            <p:cNvPr id="10" name="Afrundet rektangel 9"/>
            <p:cNvSpPr/>
            <p:nvPr/>
          </p:nvSpPr>
          <p:spPr>
            <a:xfrm>
              <a:off x="-2563121" y="389616"/>
              <a:ext cx="1797290" cy="190452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Afrundet rektangel 4"/>
            <p:cNvSpPr/>
            <p:nvPr/>
          </p:nvSpPr>
          <p:spPr>
            <a:xfrm>
              <a:off x="-2507340" y="430842"/>
              <a:ext cx="1741509" cy="17929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PREMIO COMUNICAZIONE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192" y="4222846"/>
            <a:ext cx="11029616" cy="2193900"/>
          </a:xfrm>
          <a:solidFill>
            <a:srgbClr val="C60D04"/>
          </a:solidFill>
          <a:ln>
            <a:solidFill>
              <a:srgbClr val="C50D04"/>
            </a:solidFill>
          </a:ln>
        </p:spPr>
        <p:txBody>
          <a:bodyPr>
            <a:normAutofit fontScale="40000" lnSpcReduction="20000"/>
          </a:bodyPr>
          <a:lstStyle/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Interviste</a:t>
            </a:r>
            <a:endParaRPr lang="en-US" sz="5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Coinvolgimento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giornali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locali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Pubblicazione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siti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web del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progetto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delle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giornate</a:t>
            </a:r>
            <a:endParaRPr lang="en-US" sz="5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Articoli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riguardanti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gli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incontri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Premiazione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 campo da parte del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reposabile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della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Comunicazione</a:t>
            </a:r>
            <a:r>
              <a:rPr lang="en-US" sz="5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di </a:t>
            </a:r>
            <a:r>
              <a:rPr lang="en-US" sz="5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Olimpia</a:t>
            </a:r>
            <a:endParaRPr lang="en-US" sz="5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89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grpSp>
        <p:nvGrpSpPr>
          <p:cNvPr id="9" name="Grupper 8"/>
          <p:cNvGrpSpPr/>
          <p:nvPr/>
        </p:nvGrpSpPr>
        <p:grpSpPr>
          <a:xfrm>
            <a:off x="4754677" y="2084170"/>
            <a:ext cx="2849549" cy="1904523"/>
            <a:chOff x="-2563121" y="389616"/>
            <a:chExt cx="1797290" cy="1904523"/>
          </a:xfrm>
        </p:grpSpPr>
        <p:sp>
          <p:nvSpPr>
            <p:cNvPr id="10" name="Afrundet rektangel 9"/>
            <p:cNvSpPr/>
            <p:nvPr/>
          </p:nvSpPr>
          <p:spPr>
            <a:xfrm>
              <a:off x="-2563121" y="389616"/>
              <a:ext cx="1797290" cy="190452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Afrundet rektangel 4"/>
            <p:cNvSpPr/>
            <p:nvPr/>
          </p:nvSpPr>
          <p:spPr>
            <a:xfrm>
              <a:off x="-2507340" y="487379"/>
              <a:ext cx="1741509" cy="17929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PREMIO 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SOCIAL MEDIA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192" y="4270375"/>
            <a:ext cx="11029615" cy="2421370"/>
          </a:xfrm>
          <a:solidFill>
            <a:srgbClr val="C60D04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Creazione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pagina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instagram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Creazione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contenuti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digitali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di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intrattenimento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riguardanti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l’evento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con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giocatore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durante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tutta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la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fase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preparatoria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fase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post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evento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Organigramma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societario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Video di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presentazione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classe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33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Premiazione</a:t>
            </a:r>
            <a:r>
              <a:rPr lang="en-US" sz="3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 campo da parte del </a:t>
            </a:r>
            <a:r>
              <a:rPr lang="en-US" sz="33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reposabile</a:t>
            </a:r>
            <a:r>
              <a:rPr lang="en-US" sz="3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Social di </a:t>
            </a:r>
            <a:r>
              <a:rPr lang="en-US" sz="33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Olimpia</a:t>
            </a:r>
            <a:endParaRPr lang="en-US" sz="33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27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Premiazioni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094269" y="2555875"/>
            <a:ext cx="8161106" cy="1291019"/>
          </a:xfrm>
          <a:solidFill>
            <a:srgbClr val="C60D04"/>
          </a:solidFill>
          <a:ln>
            <a:solidFill>
              <a:srgbClr val="C50D04"/>
            </a:solidFill>
          </a:ln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None/>
            </a:pPr>
            <a:r>
              <a:rPr lang="it-IT" altLang="it-IT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r>
              <a:rPr lang="it-IT" altLang="it-IT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 premiazioni si svolgeranno presso il Mediolanum Forum di Assago durante una partita (ultima partita di </a:t>
            </a:r>
            <a:r>
              <a:rPr lang="it-IT" altLang="it-IT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Eurolega</a:t>
            </a:r>
            <a:r>
              <a:rPr lang="it-IT" altLang="it-IT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 casa)</a:t>
            </a:r>
            <a:endParaRPr lang="it-IT" altLang="it-IT" sz="17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Afrundet rektangel 3"/>
          <p:cNvSpPr/>
          <p:nvPr/>
        </p:nvSpPr>
        <p:spPr>
          <a:xfrm>
            <a:off x="453176" y="2180496"/>
            <a:ext cx="2032537" cy="1904523"/>
          </a:xfrm>
          <a:prstGeom prst="roundRect">
            <a:avLst>
              <a:gd name="adj" fmla="val 10000"/>
            </a:avLst>
          </a:prstGeom>
          <a:solidFill>
            <a:srgbClr val="C60D0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da-DK" dirty="0"/>
          </a:p>
          <a:p>
            <a:pPr algn="ctr"/>
            <a:endParaRPr lang="da-DK" b="1" dirty="0"/>
          </a:p>
          <a:p>
            <a:pPr algn="ctr"/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PREMIAZIONE</a:t>
            </a:r>
          </a:p>
          <a:p>
            <a:pPr algn="ctr"/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upper 5"/>
          <p:cNvGrpSpPr/>
          <p:nvPr/>
        </p:nvGrpSpPr>
        <p:grpSpPr>
          <a:xfrm>
            <a:off x="453176" y="4374971"/>
            <a:ext cx="2032537" cy="1904523"/>
            <a:chOff x="-2410721" y="2624927"/>
            <a:chExt cx="1904523" cy="1904523"/>
          </a:xfrm>
          <a:solidFill>
            <a:srgbClr val="C60D04"/>
          </a:solidFill>
        </p:grpSpPr>
        <p:sp>
          <p:nvSpPr>
            <p:cNvPr id="7" name="Afrundet rektangel 6"/>
            <p:cNvSpPr/>
            <p:nvPr/>
          </p:nvSpPr>
          <p:spPr>
            <a:xfrm>
              <a:off x="-2410721" y="2624927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Afrundet rektangel 4"/>
            <p:cNvSpPr/>
            <p:nvPr/>
          </p:nvSpPr>
          <p:spPr>
            <a:xfrm>
              <a:off x="-2354940" y="2799515"/>
              <a:ext cx="1652352" cy="160628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FINE MARZO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0" name="Billed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4269" y="4848026"/>
            <a:ext cx="8016493" cy="1231106"/>
          </a:xfrm>
          <a:prstGeom prst="rect">
            <a:avLst/>
          </a:prstGeom>
          <a:solidFill>
            <a:srgbClr val="C60D04"/>
          </a:solidFill>
          <a:ln>
            <a:solidFill>
              <a:srgbClr val="C50D04"/>
            </a:solidFill>
          </a:ln>
        </p:spPr>
        <p:txBody>
          <a:bodyPr wrap="square" rtlCol="0">
            <a:spAutoFit/>
          </a:bodyPr>
          <a:lstStyle/>
          <a:p>
            <a:pPr lvl="1">
              <a:spcBef>
                <a:spcPct val="0"/>
              </a:spcBef>
              <a:buNone/>
            </a:pPr>
            <a:endParaRPr lang="it-IT" altLang="it-IT" sz="17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lvl="1">
              <a:spcBef>
                <a:spcPct val="0"/>
              </a:spcBef>
              <a:buNone/>
            </a:pPr>
            <a:r>
              <a:rPr lang="it-IT" altLang="it-IT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Nel </a:t>
            </a:r>
            <a:r>
              <a:rPr lang="it-IT" altLang="it-IT" sz="2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</a:t>
            </a:r>
            <a:r>
              <a:rPr lang="it-IT" altLang="it-IT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-partita verranno svolte le premiazioni con la consegna a tutti dei gadget Olimpia e dei premi speciali ai vincitori</a:t>
            </a:r>
          </a:p>
          <a:p>
            <a:pPr lvl="1">
              <a:spcBef>
                <a:spcPct val="0"/>
              </a:spcBef>
              <a:buNone/>
            </a:pPr>
            <a:endParaRPr lang="it-IT" altLang="it-IT" sz="17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229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17262" y="4087464"/>
            <a:ext cx="10993546" cy="590321"/>
          </a:xfrm>
        </p:spPr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Stagione</a:t>
            </a:r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sportiva</a:t>
            </a:r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2019-2020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623" y="3489932"/>
            <a:ext cx="2307956" cy="2307956"/>
          </a:xfrm>
          <a:prstGeom prst="rect">
            <a:avLst/>
          </a:prstGeom>
        </p:spPr>
      </p:pic>
      <p:sp>
        <p:nvSpPr>
          <p:cNvPr id="9" name="Titel 1"/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733592" y="854556"/>
            <a:ext cx="11029616" cy="10138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4" name="Undertitel 2"/>
          <p:cNvSpPr txBox="1">
            <a:spLocks/>
          </p:cNvSpPr>
          <p:nvPr/>
        </p:nvSpPr>
        <p:spPr>
          <a:xfrm>
            <a:off x="617262" y="3337532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OLIMPIA MILANO</a:t>
            </a:r>
          </a:p>
        </p:txBody>
      </p:sp>
    </p:spTree>
    <p:extLst>
      <p:ext uri="{BB962C8B-B14F-4D97-AF65-F5344CB8AC3E}">
        <p14:creationId xmlns:p14="http://schemas.microsoft.com/office/powerpoint/2010/main" val="159655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C50D04"/>
          </a:solidFill>
        </p:spPr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Olimpia@school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7982" y="2180496"/>
            <a:ext cx="11269764" cy="773719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da-DK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 destinato a 14 classi di 14 istituti delle scuole secondarie di Il grado di Milano e Città Metropolitana, per la promozione della pallacanestro e dell’attività di Olimpia</a:t>
            </a:r>
            <a:r>
              <a:rPr lang="da-DK" sz="2000" dirty="0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00233190"/>
              </p:ext>
            </p:extLst>
          </p:nvPr>
        </p:nvGraphicFramePr>
        <p:xfrm>
          <a:off x="953478" y="2015836"/>
          <a:ext cx="8128000" cy="5366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Billed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9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Olimpia@School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6418" y="2180497"/>
            <a:ext cx="3709555" cy="961566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da-DK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Presupposti</a:t>
            </a:r>
            <a:r>
              <a:rPr lang="da-DK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grpSp>
        <p:nvGrpSpPr>
          <p:cNvPr id="6" name="Grupper 5"/>
          <p:cNvGrpSpPr/>
          <p:nvPr/>
        </p:nvGrpSpPr>
        <p:grpSpPr>
          <a:xfrm>
            <a:off x="2641124" y="3351737"/>
            <a:ext cx="2883376" cy="2363263"/>
            <a:chOff x="314081" y="2328428"/>
            <a:chExt cx="1904523" cy="1904523"/>
          </a:xfrm>
          <a:solidFill>
            <a:srgbClr val="C50D04"/>
          </a:solidFill>
        </p:grpSpPr>
        <p:sp>
          <p:nvSpPr>
            <p:cNvPr id="7" name="Afrundet rektangel 6"/>
            <p:cNvSpPr/>
            <p:nvPr/>
          </p:nvSpPr>
          <p:spPr>
            <a:xfrm>
              <a:off x="314081" y="2328428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Afrundet rektangel 4"/>
            <p:cNvSpPr/>
            <p:nvPr/>
          </p:nvSpPr>
          <p:spPr>
            <a:xfrm>
              <a:off x="369863" y="2384210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MOTIVARE I DOCENTI AL COINVOLGIMENTO DEGLI STUDENTI NEL MONDO SPORTIVO DI ALTO LIVELLO</a:t>
              </a:r>
            </a:p>
          </p:txBody>
        </p:sp>
      </p:grpSp>
      <p:grpSp>
        <p:nvGrpSpPr>
          <p:cNvPr id="9" name="Grupper 8"/>
          <p:cNvGrpSpPr/>
          <p:nvPr/>
        </p:nvGrpSpPr>
        <p:grpSpPr>
          <a:xfrm>
            <a:off x="6180692" y="3335862"/>
            <a:ext cx="2820433" cy="2294045"/>
            <a:chOff x="3266757" y="2328428"/>
            <a:chExt cx="1904523" cy="1904523"/>
          </a:xfrm>
          <a:solidFill>
            <a:srgbClr val="C50D04"/>
          </a:solidFill>
        </p:grpSpPr>
        <p:sp>
          <p:nvSpPr>
            <p:cNvPr id="10" name="Afrundet rektangel 9"/>
            <p:cNvSpPr/>
            <p:nvPr/>
          </p:nvSpPr>
          <p:spPr>
            <a:xfrm>
              <a:off x="3266757" y="2328428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Afrundet rektangel 4"/>
            <p:cNvSpPr/>
            <p:nvPr/>
          </p:nvSpPr>
          <p:spPr>
            <a:xfrm>
              <a:off x="3322539" y="2384210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AVVICINARE I RAGAZZI ALLA REALTA’ PROFESSIONALE DI UN CLUB SPORTIVO</a:t>
              </a:r>
            </a:p>
          </p:txBody>
        </p:sp>
      </p:grpSp>
      <p:pic>
        <p:nvPicPr>
          <p:cNvPr id="15" name="Billed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74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PROGETTO</a:t>
            </a: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406978"/>
              </p:ext>
            </p:extLst>
          </p:nvPr>
        </p:nvGraphicFramePr>
        <p:xfrm>
          <a:off x="849900" y="2302927"/>
          <a:ext cx="10352900" cy="3325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Billed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85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1192" y="717924"/>
            <a:ext cx="11029616" cy="1013800"/>
          </a:xfrm>
        </p:spPr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° INCONTRO 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00400" y="2197817"/>
            <a:ext cx="8547346" cy="2082869"/>
          </a:xfrm>
          <a:solidFill>
            <a:srgbClr val="C50D04"/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da-DK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un’aula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istituto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Olimpia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spiega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agli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alunni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insieme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riferimento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L’incontro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la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1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prevede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Definizione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ruoli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“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diventare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società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sportiva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”:</a:t>
            </a:r>
          </a:p>
          <a:p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Presidente, Resposanbile Tecnico, Responsabile Comunicazione, Responsabile Marketing, Responsabile Ticketing, Giocatori e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Giocatrici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da-DK" sz="2000" dirty="0">
              <a:solidFill>
                <a:srgbClr val="FFFFFF"/>
              </a:solidFill>
            </a:endParaRPr>
          </a:p>
          <a:p>
            <a:endParaRPr lang="da-DK" dirty="0">
              <a:solidFill>
                <a:srgbClr val="FFFFFF"/>
              </a:solidFill>
            </a:endParaRPr>
          </a:p>
        </p:txBody>
      </p:sp>
      <p:grpSp>
        <p:nvGrpSpPr>
          <p:cNvPr id="4" name="Grupper 3"/>
          <p:cNvGrpSpPr/>
          <p:nvPr/>
        </p:nvGrpSpPr>
        <p:grpSpPr>
          <a:xfrm>
            <a:off x="473871" y="4280686"/>
            <a:ext cx="1904523" cy="1904523"/>
            <a:chOff x="-2410721" y="2624927"/>
            <a:chExt cx="1904523" cy="1904523"/>
          </a:xfrm>
          <a:solidFill>
            <a:srgbClr val="C60D04"/>
          </a:solidFill>
        </p:grpSpPr>
        <p:sp>
          <p:nvSpPr>
            <p:cNvPr id="5" name="Afrundet rektangel 4"/>
            <p:cNvSpPr/>
            <p:nvPr/>
          </p:nvSpPr>
          <p:spPr>
            <a:xfrm>
              <a:off x="-2410721" y="2624927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Afrundet rektangel 4"/>
            <p:cNvSpPr/>
            <p:nvPr/>
          </p:nvSpPr>
          <p:spPr>
            <a:xfrm>
              <a:off x="-2354940" y="2736491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META’ OTTOBRE INIZIO NOVEMBRE</a:t>
              </a:r>
            </a:p>
          </p:txBody>
        </p:sp>
      </p:grpSp>
      <p:grpSp>
        <p:nvGrpSpPr>
          <p:cNvPr id="7" name="Grupper 6"/>
          <p:cNvGrpSpPr/>
          <p:nvPr/>
        </p:nvGrpSpPr>
        <p:grpSpPr>
          <a:xfrm>
            <a:off x="473871" y="2152055"/>
            <a:ext cx="1904523" cy="1904523"/>
            <a:chOff x="-2563121" y="389616"/>
            <a:chExt cx="1904523" cy="1904523"/>
          </a:xfrm>
          <a:solidFill>
            <a:srgbClr val="C60D04"/>
          </a:solidFill>
        </p:grpSpPr>
        <p:sp>
          <p:nvSpPr>
            <p:cNvPr id="8" name="Afrundet rektangel 7"/>
            <p:cNvSpPr/>
            <p:nvPr/>
          </p:nvSpPr>
          <p:spPr>
            <a:xfrm>
              <a:off x="-2563121" y="389616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Afrundet rektangel 4"/>
            <p:cNvSpPr/>
            <p:nvPr/>
          </p:nvSpPr>
          <p:spPr>
            <a:xfrm>
              <a:off x="-2507340" y="430842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INCONTRO PRELIMINARE NELLE SCUOLE</a:t>
              </a:r>
            </a:p>
          </p:txBody>
        </p:sp>
      </p:grpSp>
      <p:pic>
        <p:nvPicPr>
          <p:cNvPr id="12" name="Billed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321760" y="219781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399" y="4762630"/>
            <a:ext cx="8517729" cy="1600438"/>
          </a:xfrm>
          <a:prstGeom prst="rect">
            <a:avLst/>
          </a:prstGeom>
          <a:solidFill>
            <a:srgbClr val="C50D04"/>
          </a:solidFill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Consegna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kit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contenente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chiavetta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Usb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spiegazione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delle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l’analisi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della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passata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stagione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Consegna delle t-shirt Olimpia per ogni partecipante.</a:t>
            </a:r>
          </a:p>
          <a:p>
            <a:endParaRPr lang="da-DK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383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1192" y="642441"/>
            <a:ext cx="11029616" cy="1013800"/>
          </a:xfrm>
        </p:spPr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° INCONTRO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773677" y="2145582"/>
            <a:ext cx="8974067" cy="2550045"/>
          </a:xfrm>
          <a:solidFill>
            <a:srgbClr val="C60D04"/>
          </a:solidFill>
        </p:spPr>
        <p:txBody>
          <a:bodyPr vert="horz">
            <a:normAutofit fontScale="40000" lnSpcReduction="20000"/>
          </a:bodyPr>
          <a:lstStyle/>
          <a:p>
            <a:endParaRPr lang="da-DK" sz="29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a-DK" sz="29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Durante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mattinata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concordare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il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Olimpia si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impegna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 arrivare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presso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istituto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giocatore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della prima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squadra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allenatore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Giovanile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dell’Olimpia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Milano.</a:t>
            </a:r>
          </a:p>
          <a:p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coach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svolgerà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allenamento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i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ragazzi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(tempi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insieme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Sul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campo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sarà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giocatore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aiuterà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ragazzi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nell’apprendimento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alcuni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fondamentali</a:t>
            </a:r>
            <a:r>
              <a:rPr lang="da-DK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da-DK" sz="2900" dirty="0">
              <a:solidFill>
                <a:srgbClr val="FFFFFF"/>
              </a:solidFill>
            </a:endParaRPr>
          </a:p>
          <a:p>
            <a:endParaRPr lang="da-DK" dirty="0">
              <a:solidFill>
                <a:srgbClr val="FFFFFF"/>
              </a:solidFill>
            </a:endParaRPr>
          </a:p>
          <a:p>
            <a:endParaRPr lang="da-DK" dirty="0">
              <a:solidFill>
                <a:srgbClr val="FFFFFF"/>
              </a:solidFill>
            </a:endParaRPr>
          </a:p>
          <a:p>
            <a:endParaRPr lang="da-DK" dirty="0">
              <a:solidFill>
                <a:srgbClr val="FFFFFF"/>
              </a:solidFill>
            </a:endParaRPr>
          </a:p>
        </p:txBody>
      </p:sp>
      <p:grpSp>
        <p:nvGrpSpPr>
          <p:cNvPr id="10" name="Grupper 9"/>
          <p:cNvGrpSpPr/>
          <p:nvPr/>
        </p:nvGrpSpPr>
        <p:grpSpPr>
          <a:xfrm>
            <a:off x="473871" y="2083716"/>
            <a:ext cx="1904523" cy="1904523"/>
            <a:chOff x="-2563121" y="389616"/>
            <a:chExt cx="1904523" cy="1904523"/>
          </a:xfrm>
          <a:solidFill>
            <a:srgbClr val="C50D04"/>
          </a:solidFill>
        </p:grpSpPr>
        <p:sp>
          <p:nvSpPr>
            <p:cNvPr id="11" name="Afrundet rektangel 10"/>
            <p:cNvSpPr/>
            <p:nvPr/>
          </p:nvSpPr>
          <p:spPr>
            <a:xfrm>
              <a:off x="-2563121" y="389616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Afrundet rektangel 4"/>
            <p:cNvSpPr/>
            <p:nvPr/>
          </p:nvSpPr>
          <p:spPr>
            <a:xfrm>
              <a:off x="-2455801" y="430842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INCONTRO PRELIMINARE NELLE SCUOLE</a:t>
              </a:r>
            </a:p>
          </p:txBody>
        </p:sp>
      </p:grpSp>
      <p:pic>
        <p:nvPicPr>
          <p:cNvPr id="14" name="Billed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73678" y="4841874"/>
            <a:ext cx="8974068" cy="1631216"/>
          </a:xfrm>
          <a:prstGeom prst="rect">
            <a:avLst/>
          </a:prstGeom>
          <a:solidFill>
            <a:srgbClr val="C60D04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L’incontro ha la durata di 1 ora ed in questa occasione gli studenti dovranno strutturare l’allenamento come se fosse un evento importante per la propria società sportiva (accoglienza, allestimento, foto, video, presentazione, intervista e altre attività).  Alla fine dell’incontro ci sarà il momento foto e autografi per i ragazzi della classe partecipante</a:t>
            </a:r>
            <a:r>
              <a:rPr lang="da-DK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da-DK" dirty="0">
              <a:solidFill>
                <a:srgbClr val="FFFFFF"/>
              </a:solidFill>
            </a:endParaRPr>
          </a:p>
        </p:txBody>
      </p:sp>
      <p:grpSp>
        <p:nvGrpSpPr>
          <p:cNvPr id="17" name="Grupper 6"/>
          <p:cNvGrpSpPr/>
          <p:nvPr/>
        </p:nvGrpSpPr>
        <p:grpSpPr>
          <a:xfrm>
            <a:off x="473871" y="4455905"/>
            <a:ext cx="1904523" cy="1863297"/>
            <a:chOff x="-2563121" y="389616"/>
            <a:chExt cx="1904523" cy="1904523"/>
          </a:xfrm>
          <a:solidFill>
            <a:srgbClr val="C50D04"/>
          </a:solidFill>
        </p:grpSpPr>
        <p:sp>
          <p:nvSpPr>
            <p:cNvPr id="18" name="Afrundet rektangel 7"/>
            <p:cNvSpPr/>
            <p:nvPr/>
          </p:nvSpPr>
          <p:spPr>
            <a:xfrm>
              <a:off x="-2563121" y="389616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Afrundet rektangel 4"/>
            <p:cNvSpPr/>
            <p:nvPr/>
          </p:nvSpPr>
          <p:spPr>
            <a:xfrm>
              <a:off x="-2507340" y="430842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FINE OTTOBRE INZIO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NOVEMBRE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07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° INCONTRO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150046" y="2198851"/>
            <a:ext cx="7153212" cy="2210299"/>
          </a:xfrm>
          <a:solidFill>
            <a:srgbClr val="C60D04"/>
          </a:solidFill>
        </p:spPr>
        <p:txBody>
          <a:bodyPr>
            <a:normAutofit fontScale="25000" lnSpcReduction="20000"/>
          </a:bodyPr>
          <a:lstStyle/>
          <a:p>
            <a:pPr marL="630000" lvl="2" indent="0">
              <a:buNone/>
            </a:pPr>
            <a:endParaRPr lang="da-DK" sz="2600" b="1" dirty="0">
              <a:solidFill>
                <a:srgbClr val="FFFFFF"/>
              </a:solidFill>
            </a:endParaRPr>
          </a:p>
          <a:p>
            <a:pPr marL="630000" lvl="2" indent="0">
              <a:buNone/>
            </a:pPr>
            <a:endParaRPr lang="da-DK" sz="8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30000" lvl="2" indent="0">
              <a:buNone/>
            </a:pPr>
            <a:r>
              <a:rPr lang="da-DK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 fra 2 istituti durante una partita di Euroleague (a 30min dall’inizio della partita)</a:t>
            </a:r>
          </a:p>
          <a:p>
            <a:pPr marL="594000" lvl="2" indent="0">
              <a:buNone/>
            </a:pPr>
            <a:r>
              <a:rPr lang="da-DK" sz="8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Sfida</a:t>
            </a:r>
            <a:r>
              <a:rPr lang="da-DK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sul campo:</a:t>
            </a:r>
          </a:p>
          <a:p>
            <a:pPr lvl="2"/>
            <a:r>
              <a:rPr lang="da-DK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 di tiro</a:t>
            </a:r>
          </a:p>
          <a:p>
            <a:pPr lvl="2"/>
            <a:r>
              <a:rPr lang="da-DK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 di palleggio</a:t>
            </a:r>
          </a:p>
          <a:p>
            <a:pPr lvl="2"/>
            <a:r>
              <a:rPr lang="da-DK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 di fulmine</a:t>
            </a:r>
            <a:endParaRPr lang="da-DK" sz="8000" dirty="0">
              <a:solidFill>
                <a:srgbClr val="FFFFFF"/>
              </a:solidFill>
            </a:endParaRPr>
          </a:p>
          <a:p>
            <a:endParaRPr lang="da-DK" dirty="0">
              <a:solidFill>
                <a:srgbClr val="FFFFFF"/>
              </a:solidFill>
            </a:endParaRPr>
          </a:p>
          <a:p>
            <a:endParaRPr lang="da-DK" dirty="0">
              <a:solidFill>
                <a:srgbClr val="FFFFFF"/>
              </a:solidFill>
            </a:endParaRPr>
          </a:p>
          <a:p>
            <a:endParaRPr lang="da-DK" dirty="0">
              <a:solidFill>
                <a:srgbClr val="FFFFFF"/>
              </a:solidFill>
            </a:endParaRPr>
          </a:p>
        </p:txBody>
      </p:sp>
      <p:grpSp>
        <p:nvGrpSpPr>
          <p:cNvPr id="4" name="Grupper 3"/>
          <p:cNvGrpSpPr/>
          <p:nvPr/>
        </p:nvGrpSpPr>
        <p:grpSpPr>
          <a:xfrm>
            <a:off x="455583" y="4523242"/>
            <a:ext cx="1904523" cy="1904523"/>
            <a:chOff x="-2410721" y="2624927"/>
            <a:chExt cx="1904523" cy="1904523"/>
          </a:xfrm>
          <a:solidFill>
            <a:srgbClr val="C60D04"/>
          </a:solidFill>
        </p:grpSpPr>
        <p:sp>
          <p:nvSpPr>
            <p:cNvPr id="5" name="Afrundet rektangel 4"/>
            <p:cNvSpPr/>
            <p:nvPr/>
          </p:nvSpPr>
          <p:spPr>
            <a:xfrm>
              <a:off x="-2410721" y="2624927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Afrundet rektangel 4"/>
            <p:cNvSpPr/>
            <p:nvPr/>
          </p:nvSpPr>
          <p:spPr>
            <a:xfrm>
              <a:off x="-2354940" y="2736491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NELLA SETTIMANA DEL 2 INCONTRO</a:t>
              </a:r>
            </a:p>
          </p:txBody>
        </p:sp>
      </p:grpSp>
      <p:grpSp>
        <p:nvGrpSpPr>
          <p:cNvPr id="7" name="Grupper 6"/>
          <p:cNvGrpSpPr/>
          <p:nvPr/>
        </p:nvGrpSpPr>
        <p:grpSpPr>
          <a:xfrm>
            <a:off x="455583" y="2157625"/>
            <a:ext cx="1904523" cy="1904523"/>
            <a:chOff x="-2563121" y="389616"/>
            <a:chExt cx="1904523" cy="1904523"/>
          </a:xfrm>
          <a:solidFill>
            <a:srgbClr val="C60D04"/>
          </a:solidFill>
        </p:grpSpPr>
        <p:sp>
          <p:nvSpPr>
            <p:cNvPr id="8" name="Afrundet rektangel 7"/>
            <p:cNvSpPr/>
            <p:nvPr/>
          </p:nvSpPr>
          <p:spPr>
            <a:xfrm>
              <a:off x="-2563121" y="389616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Afrundet rektangel 4"/>
            <p:cNvSpPr/>
            <p:nvPr/>
          </p:nvSpPr>
          <p:spPr>
            <a:xfrm>
              <a:off x="-2507340" y="430842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MATCH DAY</a:t>
              </a:r>
            </a:p>
          </p:txBody>
        </p:sp>
      </p:grpSp>
      <p:pic>
        <p:nvPicPr>
          <p:cNvPr id="12" name="Billed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50047" y="4803303"/>
            <a:ext cx="7153212" cy="1600438"/>
          </a:xfrm>
          <a:prstGeom prst="rect">
            <a:avLst/>
          </a:prstGeom>
          <a:solidFill>
            <a:srgbClr val="C60D04"/>
          </a:solidFill>
        </p:spPr>
        <p:txBody>
          <a:bodyPr wrap="square" rtlCol="0">
            <a:spAutoFit/>
          </a:bodyPr>
          <a:lstStyle/>
          <a:p>
            <a:pPr marL="594000" lvl="2" indent="0">
              <a:buNone/>
            </a:pPr>
            <a:r>
              <a:rPr lang="da-DK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Sfida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fuori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dal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1200150" lvl="2" indent="-285750">
              <a:buFont typeface="Wingdings" charset="2"/>
              <a:buChar char="§"/>
            </a:pP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di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massimo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45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1200150" lvl="2" indent="-285750">
              <a:buFont typeface="Wingdings" charset="2"/>
              <a:buChar char="§"/>
            </a:pP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Social, video, foto (materiale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prodotto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durante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sfida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da-DK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619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° INCONTRO</a:t>
            </a:r>
            <a:endParaRPr lang="da-D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136393" y="2180496"/>
            <a:ext cx="7166864" cy="1904523"/>
          </a:xfrm>
          <a:solidFill>
            <a:srgbClr val="C60D04"/>
          </a:solidFill>
        </p:spPr>
        <p:txBody>
          <a:bodyPr>
            <a:normAutofit/>
          </a:bodyPr>
          <a:lstStyle/>
          <a:p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 la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giornata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conclusiva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tutti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istituti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sfidano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proposte dal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solo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palleggio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passaggio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tiro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torneo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3c3,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tifo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comunicazione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marketing e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ticketing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</a:t>
            </a:r>
          </a:p>
        </p:txBody>
      </p:sp>
      <p:grpSp>
        <p:nvGrpSpPr>
          <p:cNvPr id="5" name="Grupper 4"/>
          <p:cNvGrpSpPr/>
          <p:nvPr/>
        </p:nvGrpSpPr>
        <p:grpSpPr>
          <a:xfrm>
            <a:off x="453176" y="4339687"/>
            <a:ext cx="1904523" cy="1904523"/>
            <a:chOff x="-2410721" y="2624927"/>
            <a:chExt cx="1904523" cy="1904523"/>
          </a:xfrm>
          <a:solidFill>
            <a:srgbClr val="C60D04"/>
          </a:solidFill>
        </p:grpSpPr>
        <p:sp>
          <p:nvSpPr>
            <p:cNvPr id="6" name="Afrundet rektangel 5"/>
            <p:cNvSpPr/>
            <p:nvPr/>
          </p:nvSpPr>
          <p:spPr>
            <a:xfrm>
              <a:off x="-2410721" y="2624927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Afrundet rektangel 4"/>
            <p:cNvSpPr/>
            <p:nvPr/>
          </p:nvSpPr>
          <p:spPr>
            <a:xfrm>
              <a:off x="-2354940" y="2736491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NEL MESE DI MARZO</a:t>
              </a:r>
            </a:p>
          </p:txBody>
        </p:sp>
      </p:grpSp>
      <p:grpSp>
        <p:nvGrpSpPr>
          <p:cNvPr id="8" name="Grupper 7"/>
          <p:cNvGrpSpPr/>
          <p:nvPr/>
        </p:nvGrpSpPr>
        <p:grpSpPr>
          <a:xfrm>
            <a:off x="453176" y="2180496"/>
            <a:ext cx="1904523" cy="1904523"/>
            <a:chOff x="-2563121" y="389616"/>
            <a:chExt cx="1904523" cy="1904523"/>
          </a:xfrm>
          <a:solidFill>
            <a:srgbClr val="C60D04"/>
          </a:solidFill>
        </p:grpSpPr>
        <p:sp>
          <p:nvSpPr>
            <p:cNvPr id="9" name="Afrundet rektangel 8"/>
            <p:cNvSpPr/>
            <p:nvPr/>
          </p:nvSpPr>
          <p:spPr>
            <a:xfrm>
              <a:off x="-2563121" y="389616"/>
              <a:ext cx="1904523" cy="19045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Afrundet rektangel 4"/>
            <p:cNvSpPr/>
            <p:nvPr/>
          </p:nvSpPr>
          <p:spPr>
            <a:xfrm>
              <a:off x="-2507340" y="430842"/>
              <a:ext cx="1792959" cy="17929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OLIMPIAD</a:t>
              </a:r>
              <a:r>
                <a:rPr lang="da-DK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Ì</a:t>
              </a:r>
              <a:endPara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2" name="Billed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36394" y="4873625"/>
            <a:ext cx="7166864" cy="984885"/>
          </a:xfrm>
          <a:prstGeom prst="rect">
            <a:avLst/>
          </a:prstGeom>
          <a:solidFill>
            <a:srgbClr val="C60D04"/>
          </a:solidFill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L’incontro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svolgerà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pomeriggio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presso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Mediolanum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Forum e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avrà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durata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3 </a:t>
            </a:r>
            <a:r>
              <a:rPr lang="da-DK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</a:t>
            </a:r>
            <a:r>
              <a:rPr lang="da-DK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da-DK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42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GARE</a:t>
            </a: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819537"/>
              </p:ext>
            </p:extLst>
          </p:nvPr>
        </p:nvGraphicFramePr>
        <p:xfrm>
          <a:off x="580858" y="2685322"/>
          <a:ext cx="1102995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6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6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TIPO DI GARA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OLIMPIADÌ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MATCH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PALLEGIO </a:t>
                      </a:r>
                      <a:r>
                        <a:rPr lang="mr-IN" dirty="0"/>
                        <a:t>–</a:t>
                      </a:r>
                      <a:r>
                        <a:rPr lang="da-DK" dirty="0"/>
                        <a:t> STAFFETTA SLALOM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PASSAGGIO - QUADRATO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</a:t>
                      </a:r>
                      <a:r>
                        <a:rPr lang="da-DK" baseline="0" dirty="0"/>
                        <a:t> </a:t>
                      </a:r>
                      <a:r>
                        <a:rPr lang="mr-IN" baseline="0" dirty="0"/>
                        <a:t>–</a:t>
                      </a:r>
                      <a:r>
                        <a:rPr lang="da-DK" baseline="0" dirty="0"/>
                        <a:t> SHOOT CONTEST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 - FULMINE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TIRO - INFINITY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3vs3</a:t>
                      </a:r>
                      <a:r>
                        <a:rPr lang="da-DK" baseline="0" dirty="0"/>
                        <a:t> MASCHILE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3vs3 FEMMINILE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7" name="Bille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257" y="614487"/>
            <a:ext cx="1444489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277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Brugerdefineret 5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C40D00"/>
      </a:accent1>
      <a:accent2>
        <a:srgbClr val="FFF8F6"/>
      </a:accent2>
      <a:accent3>
        <a:srgbClr val="F2FFFD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12171</TotalTime>
  <Words>835</Words>
  <Application>Microsoft Office PowerPoint</Application>
  <PresentationFormat>Personalizzato</PresentationFormat>
  <Paragraphs>189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Dividende</vt:lpstr>
      <vt:lpstr>Presentazione standard di PowerPoint</vt:lpstr>
      <vt:lpstr>Olimpia@school</vt:lpstr>
      <vt:lpstr>Olimpia@School</vt:lpstr>
      <vt:lpstr>IL PROGETTO</vt:lpstr>
      <vt:lpstr>1° INCONTRO </vt:lpstr>
      <vt:lpstr>2° INCONTRO</vt:lpstr>
      <vt:lpstr>3° INCONTRO</vt:lpstr>
      <vt:lpstr>4° INCONTRO</vt:lpstr>
      <vt:lpstr>LE GARE</vt:lpstr>
      <vt:lpstr>Premio finale</vt:lpstr>
      <vt:lpstr>Sistema di punteggio</vt:lpstr>
      <vt:lpstr>Sistema di punteggio</vt:lpstr>
      <vt:lpstr>premi</vt:lpstr>
      <vt:lpstr>premi</vt:lpstr>
      <vt:lpstr>Premi</vt:lpstr>
      <vt:lpstr>premi</vt:lpstr>
      <vt:lpstr>Premiazioni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Olimpia@school</dc:title>
  <dc:creator>Mikkel Frølich Honoré</dc:creator>
  <cp:lastModifiedBy>Administrator</cp:lastModifiedBy>
  <cp:revision>64</cp:revision>
  <dcterms:created xsi:type="dcterms:W3CDTF">2018-09-15T19:56:57Z</dcterms:created>
  <dcterms:modified xsi:type="dcterms:W3CDTF">2019-10-02T09:28:01Z</dcterms:modified>
</cp:coreProperties>
</file>